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24" r:id="rId2"/>
  </p:sldMasterIdLst>
  <p:notesMasterIdLst>
    <p:notesMasterId r:id="rId31"/>
  </p:notesMasterIdLst>
  <p:handoutMasterIdLst>
    <p:handoutMasterId r:id="rId32"/>
  </p:handoutMasterIdLst>
  <p:sldIdLst>
    <p:sldId id="343" r:id="rId3"/>
    <p:sldId id="332" r:id="rId4"/>
    <p:sldId id="345" r:id="rId5"/>
    <p:sldId id="346" r:id="rId6"/>
    <p:sldId id="349" r:id="rId7"/>
    <p:sldId id="350" r:id="rId8"/>
    <p:sldId id="348" r:id="rId9"/>
    <p:sldId id="344" r:id="rId10"/>
    <p:sldId id="352" r:id="rId11"/>
    <p:sldId id="351" r:id="rId12"/>
    <p:sldId id="378" r:id="rId13"/>
    <p:sldId id="354" r:id="rId14"/>
    <p:sldId id="365" r:id="rId15"/>
    <p:sldId id="367" r:id="rId16"/>
    <p:sldId id="366" r:id="rId17"/>
    <p:sldId id="368" r:id="rId18"/>
    <p:sldId id="364" r:id="rId19"/>
    <p:sldId id="369" r:id="rId20"/>
    <p:sldId id="372" r:id="rId21"/>
    <p:sldId id="374" r:id="rId22"/>
    <p:sldId id="375" r:id="rId23"/>
    <p:sldId id="377" r:id="rId24"/>
    <p:sldId id="355" r:id="rId25"/>
    <p:sldId id="357" r:id="rId26"/>
    <p:sldId id="359" r:id="rId27"/>
    <p:sldId id="360" r:id="rId28"/>
    <p:sldId id="358" r:id="rId29"/>
    <p:sldId id="363" r:id="rId3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QUIRED SLIDES" id="{D4B04A26-677D-4F42-935A-AFC5E88D43B3}">
          <p14:sldIdLst>
            <p14:sldId id="343"/>
          </p14:sldIdLst>
        </p14:section>
        <p14:section name="REFERENCE SLIDES" id="{1BF493E7-959B-4098-9BC3-C5CDEA4CA9C0}">
          <p14:sldIdLst>
            <p14:sldId id="332"/>
            <p14:sldId id="345"/>
            <p14:sldId id="346"/>
            <p14:sldId id="349"/>
            <p14:sldId id="350"/>
            <p14:sldId id="348"/>
            <p14:sldId id="344"/>
            <p14:sldId id="352"/>
            <p14:sldId id="351"/>
            <p14:sldId id="378"/>
            <p14:sldId id="354"/>
            <p14:sldId id="365"/>
            <p14:sldId id="367"/>
            <p14:sldId id="366"/>
            <p14:sldId id="368"/>
            <p14:sldId id="364"/>
            <p14:sldId id="369"/>
            <p14:sldId id="372"/>
            <p14:sldId id="374"/>
            <p14:sldId id="375"/>
            <p14:sldId id="377"/>
            <p14:sldId id="355"/>
            <p14:sldId id="357"/>
            <p14:sldId id="359"/>
            <p14:sldId id="360"/>
            <p14:sldId id="358"/>
            <p14:sldId id="3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3F3"/>
    <a:srgbClr val="289E52"/>
    <a:srgbClr val="F7F7F7"/>
    <a:srgbClr val="777777"/>
    <a:srgbClr val="E3E3E3"/>
    <a:srgbClr val="00AF6F"/>
    <a:srgbClr val="5B5D5D"/>
    <a:srgbClr val="007840"/>
    <a:srgbClr val="F2F2F2"/>
    <a:srgbClr val="F2F2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385A22-A747-47B3-9E0C-A674AD36162B}" v="545" dt="2019-10-31T02:25:02.3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37" autoAdjust="0"/>
    <p:restoredTop sz="97586" autoAdjust="0"/>
  </p:normalViewPr>
  <p:slideViewPr>
    <p:cSldViewPr snapToGrid="0">
      <p:cViewPr varScale="1">
        <p:scale>
          <a:sx n="109" d="100"/>
          <a:sy n="109" d="100"/>
        </p:scale>
        <p:origin x="120" y="82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17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am a" userId="c66c7249b60d4ab2" providerId="LiveId" clId="{3D385A22-A747-47B3-9E0C-A674AD36162B}"/>
    <pc:docChg chg="undo redo custSel addSld delSld modSld sldOrd modSection">
      <pc:chgData name="william a" userId="c66c7249b60d4ab2" providerId="LiveId" clId="{3D385A22-A747-47B3-9E0C-A674AD36162B}" dt="2019-10-31T02:25:02.331" v="4570"/>
      <pc:docMkLst>
        <pc:docMk/>
      </pc:docMkLst>
      <pc:sldChg chg="modSp modAnim">
        <pc:chgData name="william a" userId="c66c7249b60d4ab2" providerId="LiveId" clId="{3D385A22-A747-47B3-9E0C-A674AD36162B}" dt="2019-10-31T01:10:18.573" v="3471"/>
        <pc:sldMkLst>
          <pc:docMk/>
          <pc:sldMk cId="718311111" sldId="332"/>
        </pc:sldMkLst>
        <pc:spChg chg="mod">
          <ac:chgData name="william a" userId="c66c7249b60d4ab2" providerId="LiveId" clId="{3D385A22-A747-47B3-9E0C-A674AD36162B}" dt="2019-10-30T23:49:09.142" v="2967" actId="1076"/>
          <ac:spMkLst>
            <pc:docMk/>
            <pc:sldMk cId="718311111" sldId="332"/>
            <ac:spMk id="5" creationId="{5D85F722-B96D-444E-9508-6966F8587D58}"/>
          </ac:spMkLst>
        </pc:spChg>
      </pc:sldChg>
      <pc:sldChg chg="modSp">
        <pc:chgData name="william a" userId="c66c7249b60d4ab2" providerId="LiveId" clId="{3D385A22-A747-47B3-9E0C-A674AD36162B}" dt="2019-10-30T23:48:32.345" v="2963" actId="20577"/>
        <pc:sldMkLst>
          <pc:docMk/>
          <pc:sldMk cId="1798507772" sldId="343"/>
        </pc:sldMkLst>
        <pc:spChg chg="mod">
          <ac:chgData name="william a" userId="c66c7249b60d4ab2" providerId="LiveId" clId="{3D385A22-A747-47B3-9E0C-A674AD36162B}" dt="2019-10-30T23:48:32.345" v="2963" actId="20577"/>
          <ac:spMkLst>
            <pc:docMk/>
            <pc:sldMk cId="1798507772" sldId="343"/>
            <ac:spMk id="4" creationId="{AEAFC22A-6496-E745-A231-543E4C153F7C}"/>
          </ac:spMkLst>
        </pc:spChg>
      </pc:sldChg>
      <pc:sldChg chg="modSp">
        <pc:chgData name="william a" userId="c66c7249b60d4ab2" providerId="LiveId" clId="{3D385A22-A747-47B3-9E0C-A674AD36162B}" dt="2019-10-31T01:10:51.366" v="3476" actId="403"/>
        <pc:sldMkLst>
          <pc:docMk/>
          <pc:sldMk cId="230693253" sldId="345"/>
        </pc:sldMkLst>
        <pc:spChg chg="mod">
          <ac:chgData name="william a" userId="c66c7249b60d4ab2" providerId="LiveId" clId="{3D385A22-A747-47B3-9E0C-A674AD36162B}" dt="2019-10-31T01:10:51.366" v="3476" actId="403"/>
          <ac:spMkLst>
            <pc:docMk/>
            <pc:sldMk cId="230693253" sldId="345"/>
            <ac:spMk id="3" creationId="{5A7296E9-8CA3-934E-A079-3869DD5ADBBD}"/>
          </ac:spMkLst>
        </pc:spChg>
      </pc:sldChg>
      <pc:sldChg chg="addSp delSp modSp delAnim modAnim">
        <pc:chgData name="william a" userId="c66c7249b60d4ab2" providerId="LiveId" clId="{3D385A22-A747-47B3-9E0C-A674AD36162B}" dt="2019-10-31T02:13:57.283" v="4329" actId="20577"/>
        <pc:sldMkLst>
          <pc:docMk/>
          <pc:sldMk cId="1092656090" sldId="348"/>
        </pc:sldMkLst>
        <pc:spChg chg="mod">
          <ac:chgData name="william a" userId="c66c7249b60d4ab2" providerId="LiveId" clId="{3D385A22-A747-47B3-9E0C-A674AD36162B}" dt="2019-10-31T01:19:27.014" v="3604" actId="692"/>
          <ac:spMkLst>
            <pc:docMk/>
            <pc:sldMk cId="1092656090" sldId="348"/>
            <ac:spMk id="2" creationId="{FCE22A0C-F9E3-4DB0-B1AC-4A6EA7F0D3C5}"/>
          </ac:spMkLst>
        </pc:spChg>
        <pc:spChg chg="mod">
          <ac:chgData name="william a" userId="c66c7249b60d4ab2" providerId="LiveId" clId="{3D385A22-A747-47B3-9E0C-A674AD36162B}" dt="2019-10-31T02:13:57.283" v="4329" actId="20577"/>
          <ac:spMkLst>
            <pc:docMk/>
            <pc:sldMk cId="1092656090" sldId="348"/>
            <ac:spMk id="4" creationId="{AEAFC22A-6496-E745-A231-543E4C153F7C}"/>
          </ac:spMkLst>
        </pc:spChg>
        <pc:spChg chg="mod">
          <ac:chgData name="william a" userId="c66c7249b60d4ab2" providerId="LiveId" clId="{3D385A22-A747-47B3-9E0C-A674AD36162B}" dt="2019-10-31T01:19:27.014" v="3604" actId="692"/>
          <ac:spMkLst>
            <pc:docMk/>
            <pc:sldMk cId="1092656090" sldId="348"/>
            <ac:spMk id="8" creationId="{360AD491-75EF-4FC3-80B3-9CB1B14715F3}"/>
          </ac:spMkLst>
        </pc:spChg>
        <pc:spChg chg="mod topLvl">
          <ac:chgData name="william a" userId="c66c7249b60d4ab2" providerId="LiveId" clId="{3D385A22-A747-47B3-9E0C-A674AD36162B}" dt="2019-10-29T16:37:46.266" v="877" actId="164"/>
          <ac:spMkLst>
            <pc:docMk/>
            <pc:sldMk cId="1092656090" sldId="348"/>
            <ac:spMk id="11" creationId="{42B94B57-FE6F-404B-B522-CE369A3C5E6C}"/>
          </ac:spMkLst>
        </pc:spChg>
        <pc:grpChg chg="add del mod">
          <ac:chgData name="william a" userId="c66c7249b60d4ab2" providerId="LiveId" clId="{3D385A22-A747-47B3-9E0C-A674AD36162B}" dt="2019-10-31T01:05:04.925" v="3470" actId="478"/>
          <ac:grpSpMkLst>
            <pc:docMk/>
            <pc:sldMk cId="1092656090" sldId="348"/>
            <ac:grpSpMk id="3" creationId="{05ED4687-AE95-456A-9BE9-1F9A9D3FE282}"/>
          </ac:grpSpMkLst>
        </pc:grpChg>
        <pc:grpChg chg="add del mod">
          <ac:chgData name="william a" userId="c66c7249b60d4ab2" providerId="LiveId" clId="{3D385A22-A747-47B3-9E0C-A674AD36162B}" dt="2019-10-29T16:37:26.400" v="874" actId="165"/>
          <ac:grpSpMkLst>
            <pc:docMk/>
            <pc:sldMk cId="1092656090" sldId="348"/>
            <ac:grpSpMk id="10" creationId="{F349C9C0-EE95-423E-9CD0-055F56BA8679}"/>
          </ac:grpSpMkLst>
        </pc:grpChg>
        <pc:picChg chg="mod topLvl">
          <ac:chgData name="william a" userId="c66c7249b60d4ab2" providerId="LiveId" clId="{3D385A22-A747-47B3-9E0C-A674AD36162B}" dt="2019-10-29T16:37:46.266" v="877" actId="164"/>
          <ac:picMkLst>
            <pc:docMk/>
            <pc:sldMk cId="1092656090" sldId="348"/>
            <ac:picMk id="12" creationId="{2DCC2CB3-028F-4115-9C16-C924B5ECE833}"/>
          </ac:picMkLst>
        </pc:picChg>
      </pc:sldChg>
      <pc:sldChg chg="addSp delSp modSp">
        <pc:chgData name="william a" userId="c66c7249b60d4ab2" providerId="LiveId" clId="{3D385A22-A747-47B3-9E0C-A674AD36162B}" dt="2019-10-31T02:14:01.358" v="4330" actId="20577"/>
        <pc:sldMkLst>
          <pc:docMk/>
          <pc:sldMk cId="712159941" sldId="349"/>
        </pc:sldMkLst>
        <pc:spChg chg="mod">
          <ac:chgData name="william a" userId="c66c7249b60d4ab2" providerId="LiveId" clId="{3D385A22-A747-47B3-9E0C-A674AD36162B}" dt="2019-10-31T02:14:01.358" v="4330" actId="20577"/>
          <ac:spMkLst>
            <pc:docMk/>
            <pc:sldMk cId="712159941" sldId="349"/>
            <ac:spMk id="4" creationId="{AEAFC22A-6496-E745-A231-543E4C153F7C}"/>
          </ac:spMkLst>
        </pc:spChg>
        <pc:spChg chg="mod">
          <ac:chgData name="william a" userId="c66c7249b60d4ab2" providerId="LiveId" clId="{3D385A22-A747-47B3-9E0C-A674AD36162B}" dt="2019-10-31T01:18:23.114" v="3512" actId="1076"/>
          <ac:spMkLst>
            <pc:docMk/>
            <pc:sldMk cId="712159941" sldId="349"/>
            <ac:spMk id="5" creationId="{8A19D839-0193-4957-8AAD-7C1E1BCC5E5B}"/>
          </ac:spMkLst>
        </pc:spChg>
        <pc:spChg chg="add mod">
          <ac:chgData name="william a" userId="c66c7249b60d4ab2" providerId="LiveId" clId="{3D385A22-A747-47B3-9E0C-A674AD36162B}" dt="2019-10-31T01:18:58.660" v="3543" actId="1076"/>
          <ac:spMkLst>
            <pc:docMk/>
            <pc:sldMk cId="712159941" sldId="349"/>
            <ac:spMk id="7" creationId="{06A1A7C8-E2C2-4611-A124-4DA1C16D84EF}"/>
          </ac:spMkLst>
        </pc:spChg>
        <pc:picChg chg="del">
          <ac:chgData name="william a" userId="c66c7249b60d4ab2" providerId="LiveId" clId="{3D385A22-A747-47B3-9E0C-A674AD36162B}" dt="2019-10-31T01:16:03.568" v="3477" actId="478"/>
          <ac:picMkLst>
            <pc:docMk/>
            <pc:sldMk cId="712159941" sldId="349"/>
            <ac:picMk id="2" creationId="{739E0225-C79F-4CAB-8FF6-94C9A22F1A9F}"/>
          </ac:picMkLst>
        </pc:picChg>
        <pc:picChg chg="add del mod">
          <ac:chgData name="william a" userId="c66c7249b60d4ab2" providerId="LiveId" clId="{3D385A22-A747-47B3-9E0C-A674AD36162B}" dt="2019-10-31T01:16:35.183" v="3480" actId="478"/>
          <ac:picMkLst>
            <pc:docMk/>
            <pc:sldMk cId="712159941" sldId="349"/>
            <ac:picMk id="3" creationId="{145B46A6-95CB-4CFF-A5A7-756E129427FC}"/>
          </ac:picMkLst>
        </pc:picChg>
        <pc:picChg chg="add mod">
          <ac:chgData name="william a" userId="c66c7249b60d4ab2" providerId="LiveId" clId="{3D385A22-A747-47B3-9E0C-A674AD36162B}" dt="2019-10-31T01:16:47.797" v="3482" actId="1076"/>
          <ac:picMkLst>
            <pc:docMk/>
            <pc:sldMk cId="712159941" sldId="349"/>
            <ac:picMk id="6" creationId="{EAAE53A7-4D94-4C0B-9CA9-895780FA1B51}"/>
          </ac:picMkLst>
        </pc:picChg>
      </pc:sldChg>
      <pc:sldChg chg="modSp">
        <pc:chgData name="william a" userId="c66c7249b60d4ab2" providerId="LiveId" clId="{3D385A22-A747-47B3-9E0C-A674AD36162B}" dt="2019-10-31T02:13:25.378" v="4319" actId="20577"/>
        <pc:sldMkLst>
          <pc:docMk/>
          <pc:sldMk cId="451111172" sldId="350"/>
        </pc:sldMkLst>
        <pc:spChg chg="mod">
          <ac:chgData name="william a" userId="c66c7249b60d4ab2" providerId="LiveId" clId="{3D385A22-A747-47B3-9E0C-A674AD36162B}" dt="2019-10-31T02:13:25.378" v="4319" actId="20577"/>
          <ac:spMkLst>
            <pc:docMk/>
            <pc:sldMk cId="451111172" sldId="350"/>
            <ac:spMk id="4" creationId="{AEAFC22A-6496-E745-A231-543E4C153F7C}"/>
          </ac:spMkLst>
        </pc:spChg>
      </pc:sldChg>
      <pc:sldChg chg="modSp ord">
        <pc:chgData name="william a" userId="c66c7249b60d4ab2" providerId="LiveId" clId="{3D385A22-A747-47B3-9E0C-A674AD36162B}" dt="2019-10-31T02:20:12.677" v="4413" actId="20577"/>
        <pc:sldMkLst>
          <pc:docMk/>
          <pc:sldMk cId="4286284242" sldId="351"/>
        </pc:sldMkLst>
        <pc:spChg chg="mod">
          <ac:chgData name="william a" userId="c66c7249b60d4ab2" providerId="LiveId" clId="{3D385A22-A747-47B3-9E0C-A674AD36162B}" dt="2019-10-31T01:29:18.062" v="3722" actId="20577"/>
          <ac:spMkLst>
            <pc:docMk/>
            <pc:sldMk cId="4286284242" sldId="351"/>
            <ac:spMk id="4" creationId="{AEAFC22A-6496-E745-A231-543E4C153F7C}"/>
          </ac:spMkLst>
        </pc:spChg>
        <pc:spChg chg="mod">
          <ac:chgData name="william a" userId="c66c7249b60d4ab2" providerId="LiveId" clId="{3D385A22-A747-47B3-9E0C-A674AD36162B}" dt="2019-10-31T02:20:12.677" v="4413" actId="20577"/>
          <ac:spMkLst>
            <pc:docMk/>
            <pc:sldMk cId="4286284242" sldId="351"/>
            <ac:spMk id="5" creationId="{8A19D839-0193-4957-8AAD-7C1E1BCC5E5B}"/>
          </ac:spMkLst>
        </pc:spChg>
      </pc:sldChg>
      <pc:sldChg chg="modSp">
        <pc:chgData name="william a" userId="c66c7249b60d4ab2" providerId="LiveId" clId="{3D385A22-A747-47B3-9E0C-A674AD36162B}" dt="2019-10-31T02:14:13.220" v="4331" actId="113"/>
        <pc:sldMkLst>
          <pc:docMk/>
          <pc:sldMk cId="1305200924" sldId="352"/>
        </pc:sldMkLst>
        <pc:spChg chg="mod">
          <ac:chgData name="william a" userId="c66c7249b60d4ab2" providerId="LiveId" clId="{3D385A22-A747-47B3-9E0C-A674AD36162B}" dt="2019-10-31T02:14:13.220" v="4331" actId="113"/>
          <ac:spMkLst>
            <pc:docMk/>
            <pc:sldMk cId="1305200924" sldId="352"/>
            <ac:spMk id="5" creationId="{8A19D839-0193-4957-8AAD-7C1E1BCC5E5B}"/>
          </ac:spMkLst>
        </pc:spChg>
      </pc:sldChg>
      <pc:sldChg chg="modSp">
        <pc:chgData name="william a" userId="c66c7249b60d4ab2" providerId="LiveId" clId="{3D385A22-A747-47B3-9E0C-A674AD36162B}" dt="2019-10-30T02:59:34.548" v="1224" actId="14100"/>
        <pc:sldMkLst>
          <pc:docMk/>
          <pc:sldMk cId="4116440317" sldId="354"/>
        </pc:sldMkLst>
        <pc:spChg chg="mod">
          <ac:chgData name="william a" userId="c66c7249b60d4ab2" providerId="LiveId" clId="{3D385A22-A747-47B3-9E0C-A674AD36162B}" dt="2019-10-30T02:59:34.548" v="1224" actId="14100"/>
          <ac:spMkLst>
            <pc:docMk/>
            <pc:sldMk cId="4116440317" sldId="354"/>
            <ac:spMk id="3" creationId="{5A7296E9-8CA3-934E-A079-3869DD5ADBBD}"/>
          </ac:spMkLst>
        </pc:spChg>
      </pc:sldChg>
      <pc:sldChg chg="modSp add del">
        <pc:chgData name="william a" userId="c66c7249b60d4ab2" providerId="LiveId" clId="{3D385A22-A747-47B3-9E0C-A674AD36162B}" dt="2019-10-31T00:07:59.402" v="2970" actId="2696"/>
        <pc:sldMkLst>
          <pc:docMk/>
          <pc:sldMk cId="1843443506" sldId="356"/>
        </pc:sldMkLst>
        <pc:spChg chg="mod">
          <ac:chgData name="william a" userId="c66c7249b60d4ab2" providerId="LiveId" clId="{3D385A22-A747-47B3-9E0C-A674AD36162B}" dt="2019-10-29T16:14:18.316" v="330" actId="5793"/>
          <ac:spMkLst>
            <pc:docMk/>
            <pc:sldMk cId="1843443506" sldId="356"/>
            <ac:spMk id="3" creationId="{5A7296E9-8CA3-934E-A079-3869DD5ADBBD}"/>
          </ac:spMkLst>
        </pc:spChg>
        <pc:spChg chg="mod">
          <ac:chgData name="william a" userId="c66c7249b60d4ab2" providerId="LiveId" clId="{3D385A22-A747-47B3-9E0C-A674AD36162B}" dt="2019-10-29T16:12:05.721" v="64" actId="20577"/>
          <ac:spMkLst>
            <pc:docMk/>
            <pc:sldMk cId="1843443506" sldId="356"/>
            <ac:spMk id="4" creationId="{AEAFC22A-6496-E745-A231-543E4C153F7C}"/>
          </ac:spMkLst>
        </pc:spChg>
      </pc:sldChg>
      <pc:sldChg chg="modSp add">
        <pc:chgData name="william a" userId="c66c7249b60d4ab2" providerId="LiveId" clId="{3D385A22-A747-47B3-9E0C-A674AD36162B}" dt="2019-10-31T01:52:59.081" v="4227" actId="20577"/>
        <pc:sldMkLst>
          <pc:docMk/>
          <pc:sldMk cId="3942511166" sldId="357"/>
        </pc:sldMkLst>
        <pc:spChg chg="mod">
          <ac:chgData name="william a" userId="c66c7249b60d4ab2" providerId="LiveId" clId="{3D385A22-A747-47B3-9E0C-A674AD36162B}" dt="2019-10-31T01:52:59.081" v="4227" actId="20577"/>
          <ac:spMkLst>
            <pc:docMk/>
            <pc:sldMk cId="3942511166" sldId="357"/>
            <ac:spMk id="3" creationId="{5A7296E9-8CA3-934E-A079-3869DD5ADBBD}"/>
          </ac:spMkLst>
        </pc:spChg>
      </pc:sldChg>
      <pc:sldChg chg="modSp add ord">
        <pc:chgData name="william a" userId="c66c7249b60d4ab2" providerId="LiveId" clId="{3D385A22-A747-47B3-9E0C-A674AD36162B}" dt="2019-10-31T02:25:02.331" v="4570"/>
        <pc:sldMkLst>
          <pc:docMk/>
          <pc:sldMk cId="1523586451" sldId="358"/>
        </pc:sldMkLst>
        <pc:spChg chg="mod">
          <ac:chgData name="william a" userId="c66c7249b60d4ab2" providerId="LiveId" clId="{3D385A22-A747-47B3-9E0C-A674AD36162B}" dt="2019-10-31T00:48:22.298" v="3404" actId="5793"/>
          <ac:spMkLst>
            <pc:docMk/>
            <pc:sldMk cId="1523586451" sldId="358"/>
            <ac:spMk id="3" creationId="{5A7296E9-8CA3-934E-A079-3869DD5ADBBD}"/>
          </ac:spMkLst>
        </pc:spChg>
      </pc:sldChg>
      <pc:sldChg chg="modSp add ord">
        <pc:chgData name="william a" userId="c66c7249b60d4ab2" providerId="LiveId" clId="{3D385A22-A747-47B3-9E0C-A674AD36162B}" dt="2019-10-31T01:58:04.131" v="4251" actId="403"/>
        <pc:sldMkLst>
          <pc:docMk/>
          <pc:sldMk cId="1736812964" sldId="359"/>
        </pc:sldMkLst>
        <pc:spChg chg="mod">
          <ac:chgData name="william a" userId="c66c7249b60d4ab2" providerId="LiveId" clId="{3D385A22-A747-47B3-9E0C-A674AD36162B}" dt="2019-10-31T01:58:04.131" v="4251" actId="403"/>
          <ac:spMkLst>
            <pc:docMk/>
            <pc:sldMk cId="1736812964" sldId="359"/>
            <ac:spMk id="3" creationId="{5A7296E9-8CA3-934E-A079-3869DD5ADBBD}"/>
          </ac:spMkLst>
        </pc:spChg>
        <pc:spChg chg="mod">
          <ac:chgData name="william a" userId="c66c7249b60d4ab2" providerId="LiveId" clId="{3D385A22-A747-47B3-9E0C-A674AD36162B}" dt="2019-10-31T01:57:58.664" v="4249" actId="20577"/>
          <ac:spMkLst>
            <pc:docMk/>
            <pc:sldMk cId="1736812964" sldId="359"/>
            <ac:spMk id="4" creationId="{AEAFC22A-6496-E745-A231-543E4C153F7C}"/>
          </ac:spMkLst>
        </pc:spChg>
      </pc:sldChg>
      <pc:sldChg chg="modSp add ord">
        <pc:chgData name="william a" userId="c66c7249b60d4ab2" providerId="LiveId" clId="{3D385A22-A747-47B3-9E0C-A674AD36162B}" dt="2019-10-31T02:12:13.318" v="4316" actId="20577"/>
        <pc:sldMkLst>
          <pc:docMk/>
          <pc:sldMk cId="3716426818" sldId="360"/>
        </pc:sldMkLst>
        <pc:spChg chg="mod">
          <ac:chgData name="william a" userId="c66c7249b60d4ab2" providerId="LiveId" clId="{3D385A22-A747-47B3-9E0C-A674AD36162B}" dt="2019-10-31T02:12:13.318" v="4316" actId="20577"/>
          <ac:spMkLst>
            <pc:docMk/>
            <pc:sldMk cId="3716426818" sldId="360"/>
            <ac:spMk id="3" creationId="{5A7296E9-8CA3-934E-A079-3869DD5ADBBD}"/>
          </ac:spMkLst>
        </pc:spChg>
        <pc:spChg chg="mod">
          <ac:chgData name="william a" userId="c66c7249b60d4ab2" providerId="LiveId" clId="{3D385A22-A747-47B3-9E0C-A674AD36162B}" dt="2019-10-31T01:57:50.603" v="4248" actId="20577"/>
          <ac:spMkLst>
            <pc:docMk/>
            <pc:sldMk cId="3716426818" sldId="360"/>
            <ac:spMk id="4" creationId="{AEAFC22A-6496-E745-A231-543E4C153F7C}"/>
          </ac:spMkLst>
        </pc:spChg>
      </pc:sldChg>
      <pc:sldChg chg="addSp delSp modSp add del">
        <pc:chgData name="william a" userId="c66c7249b60d4ab2" providerId="LiveId" clId="{3D385A22-A747-47B3-9E0C-A674AD36162B}" dt="2019-10-29T16:41:20.078" v="896" actId="2696"/>
        <pc:sldMkLst>
          <pc:docMk/>
          <pc:sldMk cId="340411229" sldId="361"/>
        </pc:sldMkLst>
        <pc:spChg chg="del">
          <ac:chgData name="william a" userId="c66c7249b60d4ab2" providerId="LiveId" clId="{3D385A22-A747-47B3-9E0C-A674AD36162B}" dt="2019-10-29T16:25:16.850" v="681" actId="478"/>
          <ac:spMkLst>
            <pc:docMk/>
            <pc:sldMk cId="340411229" sldId="361"/>
            <ac:spMk id="3" creationId="{5A7296E9-8CA3-934E-A079-3869DD5ADBBD}"/>
          </ac:spMkLst>
        </pc:spChg>
        <pc:spChg chg="add del mod">
          <ac:chgData name="william a" userId="c66c7249b60d4ab2" providerId="LiveId" clId="{3D385A22-A747-47B3-9E0C-A674AD36162B}" dt="2019-10-29T16:25:19.134" v="683" actId="478"/>
          <ac:spMkLst>
            <pc:docMk/>
            <pc:sldMk cId="340411229" sldId="361"/>
            <ac:spMk id="5" creationId="{5D720C8C-D567-4019-A58C-35E4ABA4AAAA}"/>
          </ac:spMkLst>
        </pc:spChg>
        <pc:spChg chg="add del">
          <ac:chgData name="william a" userId="c66c7249b60d4ab2" providerId="LiveId" clId="{3D385A22-A747-47B3-9E0C-A674AD36162B}" dt="2019-10-29T16:26:28.127" v="689" actId="478"/>
          <ac:spMkLst>
            <pc:docMk/>
            <pc:sldMk cId="340411229" sldId="361"/>
            <ac:spMk id="6" creationId="{ECB2CCFC-40DA-4C37-A1F1-CD630FEA51C5}"/>
          </ac:spMkLst>
        </pc:spChg>
        <pc:picChg chg="add del mod">
          <ac:chgData name="william a" userId="c66c7249b60d4ab2" providerId="LiveId" clId="{3D385A22-A747-47B3-9E0C-A674AD36162B}" dt="2019-10-29T16:25:52.438" v="687" actId="478"/>
          <ac:picMkLst>
            <pc:docMk/>
            <pc:sldMk cId="340411229" sldId="361"/>
            <ac:picMk id="1026" creationId="{C73DDBC5-DDA2-429F-BE29-FAA9C6970243}"/>
          </ac:picMkLst>
        </pc:picChg>
      </pc:sldChg>
      <pc:sldChg chg="addSp delSp modSp add del ord delAnim modAnim">
        <pc:chgData name="william a" userId="c66c7249b60d4ab2" providerId="LiveId" clId="{3D385A22-A747-47B3-9E0C-A674AD36162B}" dt="2019-10-31T01:57:17.987" v="4228" actId="2696"/>
        <pc:sldMkLst>
          <pc:docMk/>
          <pc:sldMk cId="1869849398" sldId="362"/>
        </pc:sldMkLst>
        <pc:spChg chg="add mod">
          <ac:chgData name="william a" userId="c66c7249b60d4ab2" providerId="LiveId" clId="{3D385A22-A747-47B3-9E0C-A674AD36162B}" dt="2019-10-29T16:45:38.100" v="1031" actId="1076"/>
          <ac:spMkLst>
            <pc:docMk/>
            <pc:sldMk cId="1869849398" sldId="362"/>
            <ac:spMk id="2" creationId="{797CFD2C-DADC-424F-960F-EFD559B9B1DB}"/>
          </ac:spMkLst>
        </pc:spChg>
        <pc:spChg chg="mod">
          <ac:chgData name="william a" userId="c66c7249b60d4ab2" providerId="LiveId" clId="{3D385A22-A747-47B3-9E0C-A674AD36162B}" dt="2019-10-29T16:38:46.795" v="894" actId="255"/>
          <ac:spMkLst>
            <pc:docMk/>
            <pc:sldMk cId="1869849398" sldId="362"/>
            <ac:spMk id="3" creationId="{5A7296E9-8CA3-934E-A079-3869DD5ADBBD}"/>
          </ac:spMkLst>
        </pc:spChg>
        <pc:spChg chg="add mod">
          <ac:chgData name="william a" userId="c66c7249b60d4ab2" providerId="LiveId" clId="{3D385A22-A747-47B3-9E0C-A674AD36162B}" dt="2019-10-29T16:38:53.223" v="895" actId="1076"/>
          <ac:spMkLst>
            <pc:docMk/>
            <pc:sldMk cId="1869849398" sldId="362"/>
            <ac:spMk id="5" creationId="{148FB1AF-F2D0-40F4-8D89-A87CB5CBAFD8}"/>
          </ac:spMkLst>
        </pc:spChg>
        <pc:spChg chg="add del mod">
          <ac:chgData name="william a" userId="c66c7249b60d4ab2" providerId="LiveId" clId="{3D385A22-A747-47B3-9E0C-A674AD36162B}" dt="2019-10-29T16:36:44.373" v="870" actId="164"/>
          <ac:spMkLst>
            <pc:docMk/>
            <pc:sldMk cId="1869849398" sldId="362"/>
            <ac:spMk id="8" creationId="{7E936186-5D02-4523-A979-CB5D28212DD5}"/>
          </ac:spMkLst>
        </pc:spChg>
        <pc:spChg chg="add mod">
          <ac:chgData name="william a" userId="c66c7249b60d4ab2" providerId="LiveId" clId="{3D385A22-A747-47B3-9E0C-A674AD36162B}" dt="2019-10-31T01:04:51.764" v="3467" actId="1076"/>
          <ac:spMkLst>
            <pc:docMk/>
            <pc:sldMk cId="1869849398" sldId="362"/>
            <ac:spMk id="12" creationId="{46ACDB24-ACB2-4306-936B-741212088727}"/>
          </ac:spMkLst>
        </pc:spChg>
        <pc:grpChg chg="add del mod">
          <ac:chgData name="william a" userId="c66c7249b60d4ab2" providerId="LiveId" clId="{3D385A22-A747-47B3-9E0C-A674AD36162B}" dt="2019-10-31T01:04:57.467" v="3468" actId="478"/>
          <ac:grpSpMkLst>
            <pc:docMk/>
            <pc:sldMk cId="1869849398" sldId="362"/>
            <ac:grpSpMk id="11" creationId="{BDD4E3A9-BE7A-4113-B7C1-6622C6281535}"/>
          </ac:grpSpMkLst>
        </pc:grpChg>
        <pc:picChg chg="add del mod">
          <ac:chgData name="william a" userId="c66c7249b60d4ab2" providerId="LiveId" clId="{3D385A22-A747-47B3-9E0C-A674AD36162B}" dt="2019-10-29T16:35:25.954" v="830" actId="478"/>
          <ac:picMkLst>
            <pc:docMk/>
            <pc:sldMk cId="1869849398" sldId="362"/>
            <ac:picMk id="7" creationId="{13F0AC40-944D-4A3E-8820-0A31105761D7}"/>
          </ac:picMkLst>
        </pc:picChg>
        <pc:picChg chg="add mod">
          <ac:chgData name="william a" userId="c66c7249b60d4ab2" providerId="LiveId" clId="{3D385A22-A747-47B3-9E0C-A674AD36162B}" dt="2019-10-29T16:36:44.373" v="870" actId="164"/>
          <ac:picMkLst>
            <pc:docMk/>
            <pc:sldMk cId="1869849398" sldId="362"/>
            <ac:picMk id="10" creationId="{9407986D-CC29-41C2-B6D8-141C7B314003}"/>
          </ac:picMkLst>
        </pc:picChg>
        <pc:picChg chg="add mod">
          <ac:chgData name="william a" userId="c66c7249b60d4ab2" providerId="LiveId" clId="{3D385A22-A747-47B3-9E0C-A674AD36162B}" dt="2019-10-29T16:45:31.069" v="1030" actId="1076"/>
          <ac:picMkLst>
            <pc:docMk/>
            <pc:sldMk cId="1869849398" sldId="362"/>
            <ac:picMk id="2050" creationId="{0CBDAEA5-3B48-4330-B089-FB80994A3013}"/>
          </ac:picMkLst>
        </pc:picChg>
      </pc:sldChg>
      <pc:sldChg chg="delSp modSp add">
        <pc:chgData name="william a" userId="c66c7249b60d4ab2" providerId="LiveId" clId="{3D385A22-A747-47B3-9E0C-A674AD36162B}" dt="2019-10-29T16:45:07.728" v="1028" actId="6549"/>
        <pc:sldMkLst>
          <pc:docMk/>
          <pc:sldMk cId="1054469350" sldId="363"/>
        </pc:sldMkLst>
        <pc:spChg chg="del mod">
          <ac:chgData name="william a" userId="c66c7249b60d4ab2" providerId="LiveId" clId="{3D385A22-A747-47B3-9E0C-A674AD36162B}" dt="2019-10-29T16:44:55.814" v="1018" actId="478"/>
          <ac:spMkLst>
            <pc:docMk/>
            <pc:sldMk cId="1054469350" sldId="363"/>
            <ac:spMk id="2" creationId="{0696C51E-95DB-4739-ACBA-E34CF2645CE7}"/>
          </ac:spMkLst>
        </pc:spChg>
        <pc:spChg chg="mod">
          <ac:chgData name="william a" userId="c66c7249b60d4ab2" providerId="LiveId" clId="{3D385A22-A747-47B3-9E0C-A674AD36162B}" dt="2019-10-29T16:45:07.728" v="1028" actId="6549"/>
          <ac:spMkLst>
            <pc:docMk/>
            <pc:sldMk cId="1054469350" sldId="363"/>
            <ac:spMk id="3" creationId="{10F168A0-8367-401A-B060-4821786434C1}"/>
          </ac:spMkLst>
        </pc:spChg>
        <pc:spChg chg="mod">
          <ac:chgData name="william a" userId="c66c7249b60d4ab2" providerId="LiveId" clId="{3D385A22-A747-47B3-9E0C-A674AD36162B}" dt="2019-10-29T16:44:54.657" v="1017"/>
          <ac:spMkLst>
            <pc:docMk/>
            <pc:sldMk cId="1054469350" sldId="363"/>
            <ac:spMk id="4" creationId="{73C13CEB-3FEC-4910-AE4C-F012B05D1099}"/>
          </ac:spMkLst>
        </pc:spChg>
      </pc:sldChg>
      <pc:sldChg chg="modSp add modAnim">
        <pc:chgData name="william a" userId="c66c7249b60d4ab2" providerId="LiveId" clId="{3D385A22-A747-47B3-9E0C-A674AD36162B}" dt="2019-10-31T02:22:00.128" v="4510" actId="6549"/>
        <pc:sldMkLst>
          <pc:docMk/>
          <pc:sldMk cId="1566526536" sldId="364"/>
        </pc:sldMkLst>
        <pc:spChg chg="mod">
          <ac:chgData name="william a" userId="c66c7249b60d4ab2" providerId="LiveId" clId="{3D385A22-A747-47B3-9E0C-A674AD36162B}" dt="2019-10-31T02:22:00.128" v="4510" actId="6549"/>
          <ac:spMkLst>
            <pc:docMk/>
            <pc:sldMk cId="1566526536" sldId="364"/>
            <ac:spMk id="3" creationId="{5A7296E9-8CA3-934E-A079-3869DD5ADBBD}"/>
          </ac:spMkLst>
        </pc:spChg>
        <pc:spChg chg="mod">
          <ac:chgData name="william a" userId="c66c7249b60d4ab2" providerId="LiveId" clId="{3D385A22-A747-47B3-9E0C-A674AD36162B}" dt="2019-10-31T01:47:41.025" v="4102" actId="20577"/>
          <ac:spMkLst>
            <pc:docMk/>
            <pc:sldMk cId="1566526536" sldId="364"/>
            <ac:spMk id="4" creationId="{AEAFC22A-6496-E745-A231-543E4C153F7C}"/>
          </ac:spMkLst>
        </pc:spChg>
      </pc:sldChg>
      <pc:sldChg chg="addSp delSp modSp add modAnim">
        <pc:chgData name="william a" userId="c66c7249b60d4ab2" providerId="LiveId" clId="{3D385A22-A747-47B3-9E0C-A674AD36162B}" dt="2019-10-31T01:47:17.230" v="4088" actId="20577"/>
        <pc:sldMkLst>
          <pc:docMk/>
          <pc:sldMk cId="1272125912" sldId="365"/>
        </pc:sldMkLst>
        <pc:spChg chg="mod">
          <ac:chgData name="william a" userId="c66c7249b60d4ab2" providerId="LiveId" clId="{3D385A22-A747-47B3-9E0C-A674AD36162B}" dt="2019-10-31T01:47:17.230" v="4088" actId="20577"/>
          <ac:spMkLst>
            <pc:docMk/>
            <pc:sldMk cId="1272125912" sldId="365"/>
            <ac:spMk id="2" creationId="{43E951FC-9EC8-47A5-968D-B0218D783179}"/>
          </ac:spMkLst>
        </pc:spChg>
        <pc:spChg chg="mod">
          <ac:chgData name="william a" userId="c66c7249b60d4ab2" providerId="LiveId" clId="{3D385A22-A747-47B3-9E0C-A674AD36162B}" dt="2019-10-30T03:34:21.267" v="1523" actId="255"/>
          <ac:spMkLst>
            <pc:docMk/>
            <pc:sldMk cId="1272125912" sldId="365"/>
            <ac:spMk id="3" creationId="{6DAB6732-7E1C-402A-BA2B-498C5A2B072A}"/>
          </ac:spMkLst>
        </pc:spChg>
        <pc:spChg chg="del">
          <ac:chgData name="william a" userId="c66c7249b60d4ab2" providerId="LiveId" clId="{3D385A22-A747-47B3-9E0C-A674AD36162B}" dt="2019-10-30T03:28:19.956" v="1255" actId="478"/>
          <ac:spMkLst>
            <pc:docMk/>
            <pc:sldMk cId="1272125912" sldId="365"/>
            <ac:spMk id="4" creationId="{F619ABEC-6DA4-48EE-9DF7-77FE086CACAD}"/>
          </ac:spMkLst>
        </pc:spChg>
        <pc:picChg chg="add del mod">
          <ac:chgData name="william a" userId="c66c7249b60d4ab2" providerId="LiveId" clId="{3D385A22-A747-47B3-9E0C-A674AD36162B}" dt="2019-10-30T03:34:28.758" v="1530" actId="1036"/>
          <ac:picMkLst>
            <pc:docMk/>
            <pc:sldMk cId="1272125912" sldId="365"/>
            <ac:picMk id="5" creationId="{96BA972C-E2FC-4CBB-8491-AD1B73861669}"/>
          </ac:picMkLst>
        </pc:picChg>
      </pc:sldChg>
      <pc:sldChg chg="addSp delSp modSp add delAnim modAnim">
        <pc:chgData name="william a" userId="c66c7249b60d4ab2" providerId="LiveId" clId="{3D385A22-A747-47B3-9E0C-A674AD36162B}" dt="2019-10-31T01:47:23.911" v="4090"/>
        <pc:sldMkLst>
          <pc:docMk/>
          <pc:sldMk cId="1348592397" sldId="366"/>
        </pc:sldMkLst>
        <pc:spChg chg="mod">
          <ac:chgData name="william a" userId="c66c7249b60d4ab2" providerId="LiveId" clId="{3D385A22-A747-47B3-9E0C-A674AD36162B}" dt="2019-10-31T01:47:23.911" v="4090"/>
          <ac:spMkLst>
            <pc:docMk/>
            <pc:sldMk cId="1348592397" sldId="366"/>
            <ac:spMk id="2" creationId="{43E951FC-9EC8-47A5-968D-B0218D783179}"/>
          </ac:spMkLst>
        </pc:spChg>
        <pc:spChg chg="mod">
          <ac:chgData name="william a" userId="c66c7249b60d4ab2" providerId="LiveId" clId="{3D385A22-A747-47B3-9E0C-A674AD36162B}" dt="2019-10-30T03:37:24.141" v="1570" actId="20577"/>
          <ac:spMkLst>
            <pc:docMk/>
            <pc:sldMk cId="1348592397" sldId="366"/>
            <ac:spMk id="3" creationId="{6DAB6732-7E1C-402A-BA2B-498C5A2B072A}"/>
          </ac:spMkLst>
        </pc:spChg>
        <pc:spChg chg="mod topLvl">
          <ac:chgData name="william a" userId="c66c7249b60d4ab2" providerId="LiveId" clId="{3D385A22-A747-47B3-9E0C-A674AD36162B}" dt="2019-10-30T03:36:57.270" v="1550" actId="164"/>
          <ac:spMkLst>
            <pc:docMk/>
            <pc:sldMk cId="1348592397" sldId="366"/>
            <ac:spMk id="9" creationId="{D0B238D7-010A-4672-84ED-18C5470E2712}"/>
          </ac:spMkLst>
        </pc:spChg>
        <pc:grpChg chg="add del mod">
          <ac:chgData name="william a" userId="c66c7249b60d4ab2" providerId="LiveId" clId="{3D385A22-A747-47B3-9E0C-A674AD36162B}" dt="2019-10-30T03:36:17.602" v="1540" actId="165"/>
          <ac:grpSpMkLst>
            <pc:docMk/>
            <pc:sldMk cId="1348592397" sldId="366"/>
            <ac:grpSpMk id="8" creationId="{0A99A0F3-E387-48EF-975E-D7F1370ABDA5}"/>
          </ac:grpSpMkLst>
        </pc:grpChg>
        <pc:grpChg chg="add del mod">
          <ac:chgData name="william a" userId="c66c7249b60d4ab2" providerId="LiveId" clId="{3D385A22-A747-47B3-9E0C-A674AD36162B}" dt="2019-10-31T01:05:01.323" v="3469" actId="478"/>
          <ac:grpSpMkLst>
            <pc:docMk/>
            <pc:sldMk cId="1348592397" sldId="366"/>
            <ac:grpSpMk id="11" creationId="{B7C68C6C-D5F3-4ADF-9CA5-D95897577BAE}"/>
          </ac:grpSpMkLst>
        </pc:grpChg>
        <pc:picChg chg="add del">
          <ac:chgData name="william a" userId="c66c7249b60d4ab2" providerId="LiveId" clId="{3D385A22-A747-47B3-9E0C-A674AD36162B}" dt="2019-10-30T03:31:13.468" v="1412"/>
          <ac:picMkLst>
            <pc:docMk/>
            <pc:sldMk cId="1348592397" sldId="366"/>
            <ac:picMk id="4" creationId="{597273E5-71D3-495C-A9B3-1BECFA5E6D60}"/>
          </ac:picMkLst>
        </pc:picChg>
        <pc:picChg chg="del">
          <ac:chgData name="william a" userId="c66c7249b60d4ab2" providerId="LiveId" clId="{3D385A22-A747-47B3-9E0C-A674AD36162B}" dt="2019-10-30T03:31:14.362" v="1413" actId="478"/>
          <ac:picMkLst>
            <pc:docMk/>
            <pc:sldMk cId="1348592397" sldId="366"/>
            <ac:picMk id="5" creationId="{96BA972C-E2FC-4CBB-8491-AD1B73861669}"/>
          </ac:picMkLst>
        </pc:picChg>
        <pc:picChg chg="add mod">
          <ac:chgData name="william a" userId="c66c7249b60d4ab2" providerId="LiveId" clId="{3D385A22-A747-47B3-9E0C-A674AD36162B}" dt="2019-10-30T03:34:40.726" v="1533" actId="1076"/>
          <ac:picMkLst>
            <pc:docMk/>
            <pc:sldMk cId="1348592397" sldId="366"/>
            <ac:picMk id="6" creationId="{C604DEFC-59C5-4A62-A4F3-D3FB24DCDE8F}"/>
          </ac:picMkLst>
        </pc:picChg>
        <pc:picChg chg="add del ord">
          <ac:chgData name="william a" userId="c66c7249b60d4ab2" providerId="LiveId" clId="{3D385A22-A747-47B3-9E0C-A674AD36162B}" dt="2019-10-30T03:34:41.798" v="1534" actId="478"/>
          <ac:picMkLst>
            <pc:docMk/>
            <pc:sldMk cId="1348592397" sldId="366"/>
            <ac:picMk id="7" creationId="{30CFB842-9CD8-46CC-8616-D9A8BFF6A6DF}"/>
          </ac:picMkLst>
        </pc:picChg>
        <pc:picChg chg="mod topLvl">
          <ac:chgData name="william a" userId="c66c7249b60d4ab2" providerId="LiveId" clId="{3D385A22-A747-47B3-9E0C-A674AD36162B}" dt="2019-10-30T03:36:57.270" v="1550" actId="164"/>
          <ac:picMkLst>
            <pc:docMk/>
            <pc:sldMk cId="1348592397" sldId="366"/>
            <ac:picMk id="10" creationId="{6A276A27-23B1-4A52-A368-44B81BA2A8C7}"/>
          </ac:picMkLst>
        </pc:picChg>
      </pc:sldChg>
      <pc:sldChg chg="addSp delSp modSp add">
        <pc:chgData name="william a" userId="c66c7249b60d4ab2" providerId="LiveId" clId="{3D385A22-A747-47B3-9E0C-A674AD36162B}" dt="2019-10-31T01:47:21.018" v="4089"/>
        <pc:sldMkLst>
          <pc:docMk/>
          <pc:sldMk cId="958101052" sldId="367"/>
        </pc:sldMkLst>
        <pc:spChg chg="mod">
          <ac:chgData name="william a" userId="c66c7249b60d4ab2" providerId="LiveId" clId="{3D385A22-A747-47B3-9E0C-A674AD36162B}" dt="2019-10-30T03:35:54.398" v="1537" actId="6549"/>
          <ac:spMkLst>
            <pc:docMk/>
            <pc:sldMk cId="958101052" sldId="367"/>
            <ac:spMk id="3" creationId="{5A7296E9-8CA3-934E-A079-3869DD5ADBBD}"/>
          </ac:spMkLst>
        </pc:spChg>
        <pc:spChg chg="add del mod">
          <ac:chgData name="william a" userId="c66c7249b60d4ab2" providerId="LiveId" clId="{3D385A22-A747-47B3-9E0C-A674AD36162B}" dt="2019-10-31T01:47:21.018" v="4089"/>
          <ac:spMkLst>
            <pc:docMk/>
            <pc:sldMk cId="958101052" sldId="367"/>
            <ac:spMk id="4" creationId="{AEAFC22A-6496-E745-A231-543E4C153F7C}"/>
          </ac:spMkLst>
        </pc:spChg>
        <pc:spChg chg="add del mod">
          <ac:chgData name="william a" userId="c66c7249b60d4ab2" providerId="LiveId" clId="{3D385A22-A747-47B3-9E0C-A674AD36162B}" dt="2019-10-31T01:46:55.555" v="4052" actId="478"/>
          <ac:spMkLst>
            <pc:docMk/>
            <pc:sldMk cId="958101052" sldId="367"/>
            <ac:spMk id="5" creationId="{408F59E0-6D9F-43F9-8F68-444202508F46}"/>
          </ac:spMkLst>
        </pc:spChg>
      </pc:sldChg>
      <pc:sldChg chg="add del">
        <pc:chgData name="william a" userId="c66c7249b60d4ab2" providerId="LiveId" clId="{3D385A22-A747-47B3-9E0C-A674AD36162B}" dt="2019-10-30T03:30:38.495" v="1400"/>
        <pc:sldMkLst>
          <pc:docMk/>
          <pc:sldMk cId="2155202894" sldId="367"/>
        </pc:sldMkLst>
      </pc:sldChg>
      <pc:sldChg chg="modSp add">
        <pc:chgData name="william a" userId="c66c7249b60d4ab2" providerId="LiveId" clId="{3D385A22-A747-47B3-9E0C-A674AD36162B}" dt="2019-10-31T01:47:30.430" v="4101" actId="20577"/>
        <pc:sldMkLst>
          <pc:docMk/>
          <pc:sldMk cId="3793995339" sldId="368"/>
        </pc:sldMkLst>
        <pc:spChg chg="mod">
          <ac:chgData name="william a" userId="c66c7249b60d4ab2" providerId="LiveId" clId="{3D385A22-A747-47B3-9E0C-A674AD36162B}" dt="2019-10-31T00:39:30.362" v="3356" actId="20577"/>
          <ac:spMkLst>
            <pc:docMk/>
            <pc:sldMk cId="3793995339" sldId="368"/>
            <ac:spMk id="3" creationId="{5A7296E9-8CA3-934E-A079-3869DD5ADBBD}"/>
          </ac:spMkLst>
        </pc:spChg>
        <pc:spChg chg="mod">
          <ac:chgData name="william a" userId="c66c7249b60d4ab2" providerId="LiveId" clId="{3D385A22-A747-47B3-9E0C-A674AD36162B}" dt="2019-10-31T01:47:30.430" v="4101" actId="20577"/>
          <ac:spMkLst>
            <pc:docMk/>
            <pc:sldMk cId="3793995339" sldId="368"/>
            <ac:spMk id="4" creationId="{AEAFC22A-6496-E745-A231-543E4C153F7C}"/>
          </ac:spMkLst>
        </pc:spChg>
      </pc:sldChg>
      <pc:sldChg chg="addSp modSp add">
        <pc:chgData name="william a" userId="c66c7249b60d4ab2" providerId="LiveId" clId="{3D385A22-A747-47B3-9E0C-A674AD36162B}" dt="2019-10-31T02:21:49.166" v="4490" actId="113"/>
        <pc:sldMkLst>
          <pc:docMk/>
          <pc:sldMk cId="1433097024" sldId="369"/>
        </pc:sldMkLst>
        <pc:spChg chg="mod">
          <ac:chgData name="william a" userId="c66c7249b60d4ab2" providerId="LiveId" clId="{3D385A22-A747-47B3-9E0C-A674AD36162B}" dt="2019-10-31T02:21:49.166" v="4490" actId="113"/>
          <ac:spMkLst>
            <pc:docMk/>
            <pc:sldMk cId="1433097024" sldId="369"/>
            <ac:spMk id="3" creationId="{5A7296E9-8CA3-934E-A079-3869DD5ADBBD}"/>
          </ac:spMkLst>
        </pc:spChg>
        <pc:spChg chg="mod">
          <ac:chgData name="william a" userId="c66c7249b60d4ab2" providerId="LiveId" clId="{3D385A22-A747-47B3-9E0C-A674AD36162B}" dt="2019-10-31T01:48:22.960" v="4142" actId="20577"/>
          <ac:spMkLst>
            <pc:docMk/>
            <pc:sldMk cId="1433097024" sldId="369"/>
            <ac:spMk id="4" creationId="{AEAFC22A-6496-E745-A231-543E4C153F7C}"/>
          </ac:spMkLst>
        </pc:spChg>
        <pc:picChg chg="add mod">
          <ac:chgData name="william a" userId="c66c7249b60d4ab2" providerId="LiveId" clId="{3D385A22-A747-47B3-9E0C-A674AD36162B}" dt="2019-10-30T03:47:54.541" v="2043" actId="1076"/>
          <ac:picMkLst>
            <pc:docMk/>
            <pc:sldMk cId="1433097024" sldId="369"/>
            <ac:picMk id="2" creationId="{E5E8EB2C-D9F9-4845-9C5E-F00D2B3E1ACA}"/>
          </ac:picMkLst>
        </pc:picChg>
      </pc:sldChg>
      <pc:sldChg chg="modSp add del">
        <pc:chgData name="william a" userId="c66c7249b60d4ab2" providerId="LiveId" clId="{3D385A22-A747-47B3-9E0C-A674AD36162B}" dt="2019-10-31T00:27:02.537" v="3059" actId="2696"/>
        <pc:sldMkLst>
          <pc:docMk/>
          <pc:sldMk cId="2542732788" sldId="370"/>
        </pc:sldMkLst>
        <pc:spChg chg="mod">
          <ac:chgData name="william a" userId="c66c7249b60d4ab2" providerId="LiveId" clId="{3D385A22-A747-47B3-9E0C-A674AD36162B}" dt="2019-10-30T03:51:07.486" v="2251" actId="20577"/>
          <ac:spMkLst>
            <pc:docMk/>
            <pc:sldMk cId="2542732788" sldId="370"/>
            <ac:spMk id="3" creationId="{5A7296E9-8CA3-934E-A079-3869DD5ADBBD}"/>
          </ac:spMkLst>
        </pc:spChg>
      </pc:sldChg>
      <pc:sldChg chg="add del">
        <pc:chgData name="william a" userId="c66c7249b60d4ab2" providerId="LiveId" clId="{3D385A22-A747-47B3-9E0C-A674AD36162B}" dt="2019-10-31T00:43:42.771" v="3371" actId="2696"/>
        <pc:sldMkLst>
          <pc:docMk/>
          <pc:sldMk cId="3109204225" sldId="371"/>
        </pc:sldMkLst>
      </pc:sldChg>
      <pc:sldChg chg="addSp delSp modSp add">
        <pc:chgData name="william a" userId="c66c7249b60d4ab2" providerId="LiveId" clId="{3D385A22-A747-47B3-9E0C-A674AD36162B}" dt="2019-10-31T02:22:11.980" v="4512" actId="1076"/>
        <pc:sldMkLst>
          <pc:docMk/>
          <pc:sldMk cId="4001954723" sldId="372"/>
        </pc:sldMkLst>
        <pc:spChg chg="mod">
          <ac:chgData name="william a" userId="c66c7249b60d4ab2" providerId="LiveId" clId="{3D385A22-A747-47B3-9E0C-A674AD36162B}" dt="2019-10-31T01:48:45.727" v="4146" actId="6549"/>
          <ac:spMkLst>
            <pc:docMk/>
            <pc:sldMk cId="4001954723" sldId="372"/>
            <ac:spMk id="3" creationId="{5A7296E9-8CA3-934E-A079-3869DD5ADBBD}"/>
          </ac:spMkLst>
        </pc:spChg>
        <pc:spChg chg="mod">
          <ac:chgData name="william a" userId="c66c7249b60d4ab2" providerId="LiveId" clId="{3D385A22-A747-47B3-9E0C-A674AD36162B}" dt="2019-10-31T01:48:27.449" v="4143"/>
          <ac:spMkLst>
            <pc:docMk/>
            <pc:sldMk cId="4001954723" sldId="372"/>
            <ac:spMk id="4" creationId="{AEAFC22A-6496-E745-A231-543E4C153F7C}"/>
          </ac:spMkLst>
        </pc:spChg>
        <pc:picChg chg="del">
          <ac:chgData name="william a" userId="c66c7249b60d4ab2" providerId="LiveId" clId="{3D385A22-A747-47B3-9E0C-A674AD36162B}" dt="2019-10-30T03:51:52.166" v="2254" actId="478"/>
          <ac:picMkLst>
            <pc:docMk/>
            <pc:sldMk cId="4001954723" sldId="372"/>
            <ac:picMk id="2" creationId="{E5E8EB2C-D9F9-4845-9C5E-F00D2B3E1ACA}"/>
          </ac:picMkLst>
        </pc:picChg>
        <pc:picChg chg="add mod">
          <ac:chgData name="william a" userId="c66c7249b60d4ab2" providerId="LiveId" clId="{3D385A22-A747-47B3-9E0C-A674AD36162B}" dt="2019-10-31T02:22:11.980" v="4512" actId="1076"/>
          <ac:picMkLst>
            <pc:docMk/>
            <pc:sldMk cId="4001954723" sldId="372"/>
            <ac:picMk id="5" creationId="{C53ED27F-01FE-4BD9-8DA9-639B16BA64E0}"/>
          </ac:picMkLst>
        </pc:picChg>
      </pc:sldChg>
      <pc:sldChg chg="add del">
        <pc:chgData name="william a" userId="c66c7249b60d4ab2" providerId="LiveId" clId="{3D385A22-A747-47B3-9E0C-A674AD36162B}" dt="2019-10-30T04:08:06.238" v="2832" actId="2696"/>
        <pc:sldMkLst>
          <pc:docMk/>
          <pc:sldMk cId="2028370100" sldId="373"/>
        </pc:sldMkLst>
      </pc:sldChg>
      <pc:sldChg chg="delSp modSp add modAnim">
        <pc:chgData name="william a" userId="c66c7249b60d4ab2" providerId="LiveId" clId="{3D385A22-A747-47B3-9E0C-A674AD36162B}" dt="2019-10-31T02:22:48.965" v="4530" actId="20577"/>
        <pc:sldMkLst>
          <pc:docMk/>
          <pc:sldMk cId="811707794" sldId="374"/>
        </pc:sldMkLst>
        <pc:spChg chg="mod">
          <ac:chgData name="william a" userId="c66c7249b60d4ab2" providerId="LiveId" clId="{3D385A22-A747-47B3-9E0C-A674AD36162B}" dt="2019-10-31T02:22:48.965" v="4530" actId="20577"/>
          <ac:spMkLst>
            <pc:docMk/>
            <pc:sldMk cId="811707794" sldId="374"/>
            <ac:spMk id="3" creationId="{5A7296E9-8CA3-934E-A079-3869DD5ADBBD}"/>
          </ac:spMkLst>
        </pc:spChg>
        <pc:spChg chg="mod">
          <ac:chgData name="william a" userId="c66c7249b60d4ab2" providerId="LiveId" clId="{3D385A22-A747-47B3-9E0C-A674AD36162B}" dt="2019-10-30T04:04:25.809" v="2701"/>
          <ac:spMkLst>
            <pc:docMk/>
            <pc:sldMk cId="811707794" sldId="374"/>
            <ac:spMk id="4" creationId="{AEAFC22A-6496-E745-A231-543E4C153F7C}"/>
          </ac:spMkLst>
        </pc:spChg>
        <pc:picChg chg="del">
          <ac:chgData name="william a" userId="c66c7249b60d4ab2" providerId="LiveId" clId="{3D385A22-A747-47B3-9E0C-A674AD36162B}" dt="2019-10-30T04:00:53.034" v="2346" actId="478"/>
          <ac:picMkLst>
            <pc:docMk/>
            <pc:sldMk cId="811707794" sldId="374"/>
            <ac:picMk id="5" creationId="{C53ED27F-01FE-4BD9-8DA9-639B16BA64E0}"/>
          </ac:picMkLst>
        </pc:picChg>
      </pc:sldChg>
      <pc:sldChg chg="modSp add modAnim">
        <pc:chgData name="william a" userId="c66c7249b60d4ab2" providerId="LiveId" clId="{3D385A22-A747-47B3-9E0C-A674AD36162B}" dt="2019-10-31T02:23:03.090" v="4558" actId="20577"/>
        <pc:sldMkLst>
          <pc:docMk/>
          <pc:sldMk cId="3189911814" sldId="375"/>
        </pc:sldMkLst>
        <pc:spChg chg="mod">
          <ac:chgData name="william a" userId="c66c7249b60d4ab2" providerId="LiveId" clId="{3D385A22-A747-47B3-9E0C-A674AD36162B}" dt="2019-10-31T01:49:35.519" v="4171" actId="20577"/>
          <ac:spMkLst>
            <pc:docMk/>
            <pc:sldMk cId="3189911814" sldId="375"/>
            <ac:spMk id="3" creationId="{5A7296E9-8CA3-934E-A079-3869DD5ADBBD}"/>
          </ac:spMkLst>
        </pc:spChg>
        <pc:spChg chg="mod">
          <ac:chgData name="william a" userId="c66c7249b60d4ab2" providerId="LiveId" clId="{3D385A22-A747-47B3-9E0C-A674AD36162B}" dt="2019-10-31T02:23:03.090" v="4558" actId="20577"/>
          <ac:spMkLst>
            <pc:docMk/>
            <pc:sldMk cId="3189911814" sldId="375"/>
            <ac:spMk id="4" creationId="{AEAFC22A-6496-E745-A231-543E4C153F7C}"/>
          </ac:spMkLst>
        </pc:spChg>
      </pc:sldChg>
      <pc:sldChg chg="add del">
        <pc:chgData name="william a" userId="c66c7249b60d4ab2" providerId="LiveId" clId="{3D385A22-A747-47B3-9E0C-A674AD36162B}" dt="2019-10-31T00:20:17.745" v="3031" actId="2696"/>
        <pc:sldMkLst>
          <pc:docMk/>
          <pc:sldMk cId="3242292638" sldId="376"/>
        </pc:sldMkLst>
      </pc:sldChg>
      <pc:sldChg chg="addSp delSp modSp add ord">
        <pc:chgData name="william a" userId="c66c7249b60d4ab2" providerId="LiveId" clId="{3D385A22-A747-47B3-9E0C-A674AD36162B}" dt="2019-10-31T02:23:19.144" v="4569" actId="6549"/>
        <pc:sldMkLst>
          <pc:docMk/>
          <pc:sldMk cId="2739172403" sldId="377"/>
        </pc:sldMkLst>
        <pc:spChg chg="mod">
          <ac:chgData name="william a" userId="c66c7249b60d4ab2" providerId="LiveId" clId="{3D385A22-A747-47B3-9E0C-A674AD36162B}" dt="2019-10-31T01:50:00.217" v="4201" actId="6549"/>
          <ac:spMkLst>
            <pc:docMk/>
            <pc:sldMk cId="2739172403" sldId="377"/>
            <ac:spMk id="3" creationId="{5A7296E9-8CA3-934E-A079-3869DD5ADBBD}"/>
          </ac:spMkLst>
        </pc:spChg>
        <pc:spChg chg="mod">
          <ac:chgData name="william a" userId="c66c7249b60d4ab2" providerId="LiveId" clId="{3D385A22-A747-47B3-9E0C-A674AD36162B}" dt="2019-10-31T02:23:19.144" v="4569" actId="6549"/>
          <ac:spMkLst>
            <pc:docMk/>
            <pc:sldMk cId="2739172403" sldId="377"/>
            <ac:spMk id="4" creationId="{AEAFC22A-6496-E745-A231-543E4C153F7C}"/>
          </ac:spMkLst>
        </pc:spChg>
        <pc:spChg chg="add mod">
          <ac:chgData name="william a" userId="c66c7249b60d4ab2" providerId="LiveId" clId="{3D385A22-A747-47B3-9E0C-A674AD36162B}" dt="2019-10-31T01:50:07.288" v="4206" actId="1036"/>
          <ac:spMkLst>
            <pc:docMk/>
            <pc:sldMk cId="2739172403" sldId="377"/>
            <ac:spMk id="6" creationId="{368CB136-7613-4CBC-B2F9-A3C78C9F2DBB}"/>
          </ac:spMkLst>
        </pc:spChg>
        <pc:picChg chg="add mod">
          <ac:chgData name="william a" userId="c66c7249b60d4ab2" providerId="LiveId" clId="{3D385A22-A747-47B3-9E0C-A674AD36162B}" dt="2019-10-31T01:50:02.871" v="4202" actId="1076"/>
          <ac:picMkLst>
            <pc:docMk/>
            <pc:sldMk cId="2739172403" sldId="377"/>
            <ac:picMk id="2" creationId="{44800418-8A13-46BC-875E-8525C2E62035}"/>
          </ac:picMkLst>
        </pc:picChg>
        <pc:picChg chg="del">
          <ac:chgData name="william a" userId="c66c7249b60d4ab2" providerId="LiveId" clId="{3D385A22-A747-47B3-9E0C-A674AD36162B}" dt="2019-10-30T04:11:11.885" v="2845" actId="478"/>
          <ac:picMkLst>
            <pc:docMk/>
            <pc:sldMk cId="2739172403" sldId="377"/>
            <ac:picMk id="5" creationId="{C53ED27F-01FE-4BD9-8DA9-639B16BA64E0}"/>
          </ac:picMkLst>
        </pc:picChg>
      </pc:sldChg>
      <pc:sldChg chg="modSp add">
        <pc:chgData name="william a" userId="c66c7249b60d4ab2" providerId="LiveId" clId="{3D385A22-A747-47B3-9E0C-A674AD36162B}" dt="2019-10-31T01:46:08.975" v="4047" actId="20577"/>
        <pc:sldMkLst>
          <pc:docMk/>
          <pc:sldMk cId="1707896918" sldId="378"/>
        </pc:sldMkLst>
        <pc:spChg chg="mod">
          <ac:chgData name="william a" userId="c66c7249b60d4ab2" providerId="LiveId" clId="{3D385A22-A747-47B3-9E0C-A674AD36162B}" dt="2019-10-31T01:45:15.094" v="4010" actId="20577"/>
          <ac:spMkLst>
            <pc:docMk/>
            <pc:sldMk cId="1707896918" sldId="378"/>
            <ac:spMk id="4" creationId="{AEAFC22A-6496-E745-A231-543E4C153F7C}"/>
          </ac:spMkLst>
        </pc:spChg>
        <pc:spChg chg="mod">
          <ac:chgData name="william a" userId="c66c7249b60d4ab2" providerId="LiveId" clId="{3D385A22-A747-47B3-9E0C-A674AD36162B}" dt="2019-10-31T01:46:08.975" v="4047" actId="20577"/>
          <ac:spMkLst>
            <pc:docMk/>
            <pc:sldMk cId="1707896918" sldId="378"/>
            <ac:spMk id="5" creationId="{8A19D839-0193-4957-8AAD-7C1E1BCC5E5B}"/>
          </ac:spMkLst>
        </pc:spChg>
      </pc:sldChg>
      <pc:sldChg chg="modSp add del">
        <pc:chgData name="william a" userId="c66c7249b60d4ab2" providerId="LiveId" clId="{3D385A22-A747-47B3-9E0C-A674AD36162B}" dt="2019-10-31T00:18:44.930" v="2993" actId="2696"/>
        <pc:sldMkLst>
          <pc:docMk/>
          <pc:sldMk cId="3438466821" sldId="378"/>
        </pc:sldMkLst>
        <pc:spChg chg="mod">
          <ac:chgData name="william a" userId="c66c7249b60d4ab2" providerId="LiveId" clId="{3D385A22-A747-47B3-9E0C-A674AD36162B}" dt="2019-10-31T00:08:55.589" v="2992" actId="6549"/>
          <ac:spMkLst>
            <pc:docMk/>
            <pc:sldMk cId="3438466821" sldId="378"/>
            <ac:spMk id="3" creationId="{5A7296E9-8CA3-934E-A079-3869DD5ADBB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46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25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196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240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707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8694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77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309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974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0294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698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064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048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2005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96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55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59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49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951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2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763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08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85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1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5243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132027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411292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0773234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5586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968DB-91B4-4E3A-A382-BE552352A1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DD2F86-CF6C-4D5A-8907-81DB6C3D30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24802-386E-46F6-BC63-28E88EF23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398A5-F362-4849-B215-0E0B3DBFA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C7F80-073C-4D7F-85ED-D6E6AF0B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25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6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FC0D5-5192-4C76-8C60-836A1D70A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1AFD5-0225-4172-A00A-386F86983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99E2D-F73F-4067-8584-1D4B44363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E9550-2A7C-42B7-AEA5-6316379BC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D3875-1881-484D-B03F-983E8A12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5211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CBAE-F315-4F43-9234-7FC98D1CC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65388-AE73-4271-B406-1AD725CC9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FFF23-1ACA-46CF-9F71-E2C7E32C3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8532B-A38D-4088-BF0B-D3AF1808C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55A61-F0D9-42EA-8A36-7387D8329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756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C7ABB-92B2-4F6A-B2CF-2770679B7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9F471-4F25-4625-B9C0-0E3128BD02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7F2A9F-DDE9-4452-8D4F-5BF72D6C3B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049BD5-726A-408C-BC84-69A90324B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BD5F1-A026-4957-9231-4E21EF8D7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E5B041-ACD9-4087-88E6-93BA106EC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080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4AAED-6802-484B-AA56-BE23DE8B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485CE-A3DA-451D-B149-606A1038A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BCF882-EE79-47DD-A17E-8D426EC6E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3BFF41-5C74-421B-A2C8-B3B9E3409D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5C05B1-F413-4ED7-B791-E2A091D736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580CED-6A42-4F4D-A6D1-B023DA3F5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C01B17-5BA2-4FF9-AB70-3AD39E1FC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00C2A2-701A-403D-B955-FB07C6204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219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DBC6-B9F3-4B19-AD77-E803C8B85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5DF171-1CBD-4541-BE9D-CA0450B37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797721-AD49-4686-80D7-03CFB322C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8CF50B-5A26-4740-8C51-598A9771F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823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2C3187-281C-4D20-95D6-55571248D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210BFD-F987-4518-B1DC-D3D5AF9B6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1D61DB-2494-447B-9429-74C6DB9ED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3853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B8FDE-F775-4F1F-9136-EA8EA39A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1B57A-9394-4907-955B-7BA16666F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12361C-C424-4AAA-B8D6-D2E5A9521B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DF5A3B-2F3D-4506-9C70-74AE371EE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A75382-DBF3-4D42-A952-3C7204140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57FE36-EA7B-48A1-AD20-E8112DDAE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681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FF9A0-EA3F-466E-97CB-2A8303B49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293D19-0FF4-4398-AEA4-A78C557377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3E8E1-C9D1-47AB-ACDC-D41D97ADD6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DF46E3-83F5-465E-BE0D-81BBDD4FB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EAC11D-7038-4BCF-B8F1-F96919C80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3088A-FA5C-4F92-9AAC-9AFB3C736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42E5F-CCA0-490E-B5B8-7EED4C4B2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A07A58-3B0F-405A-BF57-1FF7D17BB2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2FFAC-E4A7-45D7-AADF-5C7FDE1DD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E6D81-C8C3-4372-B471-49CF83787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53F02-DE96-4C0F-A83A-B8B1261DF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478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5DACC7-E384-4C6B-85AE-FB729CCBCA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5A3250-C718-4A54-874B-D3F560C1D0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805B4-9DCA-44FA-89E3-CA198F126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37234-EFD4-4627-BF3B-0AD9A2C15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39E2D-CB26-4731-86F3-8AA4AC58D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559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5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741131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1day local training events</a:t>
            </a: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 err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  <a:endParaRPr lang="en-US" sz="2000" b="1" spc="20" dirty="0">
              <a:solidFill>
                <a:schemeClr val="accent2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423614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</p:spTree>
    <p:extLst>
      <p:ext uri="{BB962C8B-B14F-4D97-AF65-F5344CB8AC3E}">
        <p14:creationId xmlns:p14="http://schemas.microsoft.com/office/powerpoint/2010/main" val="4125900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038429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951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77034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13" r:id="rId3"/>
    <p:sldLayoutId id="2147483715" r:id="rId4"/>
    <p:sldLayoutId id="2147483716" r:id="rId5"/>
    <p:sldLayoutId id="2147483717" r:id="rId6"/>
    <p:sldLayoutId id="2147483718" r:id="rId7"/>
    <p:sldLayoutId id="2147483714" r:id="rId8"/>
    <p:sldLayoutId id="2147483705" r:id="rId9"/>
    <p:sldLayoutId id="2147483691" r:id="rId10"/>
    <p:sldLayoutId id="2147483692" r:id="rId11"/>
    <p:sldLayoutId id="2147483697" r:id="rId12"/>
    <p:sldLayoutId id="2147483678" r:id="rId13"/>
    <p:sldLayoutId id="2147483719" r:id="rId14"/>
    <p:sldLayoutId id="2147483720" r:id="rId15"/>
    <p:sldLayoutId id="2147483721" r:id="rId16"/>
    <p:sldLayoutId id="2147483722" r:id="rId17"/>
    <p:sldLayoutId id="2147483688" r:id="rId18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263984-2443-492E-8EEE-408AB58C1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22AE8-6712-48BA-8DAB-A37B81617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9E90B-E07D-4C24-8940-AD9AC14E6B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BD945-25CF-4767-92CA-6873FEC81354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127F2-8466-4DE4-ADFF-027D34E2E8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E96D2-F2EF-4E5C-8EE5-9CB3DBF826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kb.vmware.com/s/article/219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blogs.msdn.microsoft.com/virtual_pc_guy/2010/05/14/hyper-v-and-dynamic-mac-address-regeneration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revious-versions/sql/sql-server-2008-r2/ms187912(v=sql.105)?redirectedfrom=MSDN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B770CE-3AD2-2D48-8C7B-F26D812EFE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PASS Speaker Idol 2019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11" y="2317394"/>
            <a:ext cx="5597115" cy="614029"/>
          </a:xfrm>
        </p:spPr>
        <p:txBody>
          <a:bodyPr/>
          <a:lstStyle/>
          <a:p>
            <a:r>
              <a:rPr lang="en-US" dirty="0"/>
              <a:t>Spooky SQL Show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William Assaf</a:t>
            </a:r>
          </a:p>
        </p:txBody>
      </p:sp>
    </p:spTree>
    <p:extLst>
      <p:ext uri="{BB962C8B-B14F-4D97-AF65-F5344CB8AC3E}">
        <p14:creationId xmlns:p14="http://schemas.microsoft.com/office/powerpoint/2010/main" val="1798507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Nonsequential sequential GUID? How?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9D839-0193-4957-8AAD-7C1E1BCC5E5B}"/>
              </a:ext>
            </a:extLst>
          </p:cNvPr>
          <p:cNvSpPr txBox="1"/>
          <p:nvPr/>
        </p:nvSpPr>
        <p:spPr>
          <a:xfrm>
            <a:off x="350043" y="1051965"/>
            <a:ext cx="84812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Any Failover in FC or AG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Upgrade or Migrate to new hardware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Upgrade or Migrate to new platform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Change the tier of Azure SQL DB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Reimage an Azure VM with ephemeral OS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Docker run without explicit MAC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Really any change to the server NIC MAC</a:t>
            </a:r>
          </a:p>
        </p:txBody>
      </p:sp>
    </p:spTree>
    <p:extLst>
      <p:ext uri="{BB962C8B-B14F-4D97-AF65-F5344CB8AC3E}">
        <p14:creationId xmlns:p14="http://schemas.microsoft.com/office/powerpoint/2010/main" val="4286284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MAC change could even happen on reboot!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9D839-0193-4957-8AAD-7C1E1BCC5E5B}"/>
              </a:ext>
            </a:extLst>
          </p:cNvPr>
          <p:cNvSpPr txBox="1"/>
          <p:nvPr/>
        </p:nvSpPr>
        <p:spPr>
          <a:xfrm>
            <a:off x="350043" y="1051965"/>
            <a:ext cx="84812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VMWare: “The MAC address of a powered-off virtual machine is not remembered. Thus it is possible that when a virtual machine is powered on again </a:t>
            </a:r>
            <a:r>
              <a:rPr lang="en-US" sz="2400" b="1" dirty="0"/>
              <a:t>it can get a different MAC address.” </a:t>
            </a:r>
            <a:r>
              <a:rPr lang="en-US" sz="2400" dirty="0">
                <a:hlinkClick r:id="rId3"/>
              </a:rPr>
              <a:t>https://kb.vmware.com/s/article/219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“Hyper-V will generate an initial MAC address for the network adapter, and it </a:t>
            </a:r>
            <a:r>
              <a:rPr lang="en-US" sz="2400" b="1" dirty="0"/>
              <a:t>will regenerate the MAC address if it believes it is necessary.” </a:t>
            </a:r>
            <a:r>
              <a:rPr lang="en-US" sz="2400" dirty="0">
                <a:hlinkClick r:id="rId4"/>
              </a:rPr>
              <a:t>https://blogs.msdn.microsoft.com/virtual_pc_guy/2010/05/14/hyper-v-and-dynamic-mac-address-regeneration/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7896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Fright #2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534864" cy="3418230"/>
          </a:xfrm>
        </p:spPr>
        <p:txBody>
          <a:bodyPr/>
          <a:lstStyle/>
          <a:p>
            <a:r>
              <a:rPr lang="en-US" sz="4400" dirty="0"/>
              <a:t>Proceed only if you dare, and have never thought that foreign keys were magical! Behold, the </a:t>
            </a:r>
            <a:r>
              <a:rPr lang="en-US" sz="4400" b="1" dirty="0"/>
              <a:t>shocking truths of foreign keys!</a:t>
            </a:r>
          </a:p>
        </p:txBody>
      </p:sp>
    </p:spTree>
    <p:extLst>
      <p:ext uri="{BB962C8B-B14F-4D97-AF65-F5344CB8AC3E}">
        <p14:creationId xmlns:p14="http://schemas.microsoft.com/office/powerpoint/2010/main" val="4116440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951FC-9EC8-47A5-968D-B0218D783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Keys Magic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B6732-7E1C-402A-BA2B-498C5A2B072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051965"/>
            <a:ext cx="8481212" cy="3534665"/>
          </a:xfrm>
        </p:spPr>
        <p:txBody>
          <a:bodyPr/>
          <a:lstStyle/>
          <a:p>
            <a:r>
              <a:rPr lang="en-US" sz="3200" dirty="0"/>
              <a:t>I put 32000 rows in two tables.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table2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id 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table1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table2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ON table1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table2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table1id;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BA972C-E2FC-4CBB-8491-AD1B73861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889" y="2900414"/>
            <a:ext cx="6466222" cy="223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2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Keys Magic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3200" dirty="0"/>
              <a:t>Now I’m going to add a Foreign Key on Table2.table1id, referencing table1.id.</a:t>
            </a:r>
          </a:p>
        </p:txBody>
      </p:sp>
    </p:spTree>
    <p:extLst>
      <p:ext uri="{BB962C8B-B14F-4D97-AF65-F5344CB8AC3E}">
        <p14:creationId xmlns:p14="http://schemas.microsoft.com/office/powerpoint/2010/main" val="958101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951FC-9EC8-47A5-968D-B0218D783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Keys Magic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B6732-7E1C-402A-BA2B-498C5A2B072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051965"/>
            <a:ext cx="8481212" cy="3534665"/>
          </a:xfrm>
        </p:spPr>
        <p:txBody>
          <a:bodyPr/>
          <a:lstStyle/>
          <a:p>
            <a:r>
              <a:rPr lang="en-US" sz="3200" dirty="0"/>
              <a:t>Now, keep your eye on the Scan on table1.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table2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id 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table1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table2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ON table1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table2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table1id;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04DEFC-59C5-4A62-A4F3-D3FB24DCD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888" y="2929944"/>
            <a:ext cx="5952512" cy="116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59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Gone!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3600" dirty="0"/>
              <a:t>The Foreign Key allowed the scan on the parent table </a:t>
            </a:r>
            <a:r>
              <a:rPr lang="en-US" sz="3600" i="1" dirty="0"/>
              <a:t>to vanish,</a:t>
            </a:r>
            <a:endParaRPr lang="en-US" sz="3600" dirty="0"/>
          </a:p>
          <a:p>
            <a:r>
              <a:rPr lang="en-US" sz="3600" dirty="0"/>
              <a:t>dropping the cost from 1.25 to 0.37 </a:t>
            </a:r>
          </a:p>
          <a:p>
            <a:r>
              <a:rPr lang="en-US" sz="3600" dirty="0"/>
              <a:t>without changing code or indexes!</a:t>
            </a:r>
          </a:p>
        </p:txBody>
      </p:sp>
    </p:spTree>
    <p:extLst>
      <p:ext uri="{BB962C8B-B14F-4D97-AF65-F5344CB8AC3E}">
        <p14:creationId xmlns:p14="http://schemas.microsoft.com/office/powerpoint/2010/main" val="3793995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Horror at </a:t>
            </a:r>
            <a:r>
              <a:rPr lang="en-US" dirty="0" err="1"/>
              <a:t>SQLSat</a:t>
            </a:r>
            <a:r>
              <a:rPr lang="en-US" dirty="0"/>
              <a:t> Pensacola 2012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3200" dirty="0"/>
              <a:t>I was giving at a lightning talk not unlike this, </a:t>
            </a:r>
            <a:r>
              <a:rPr lang="en-US" sz="3200" b="1" dirty="0"/>
              <a:t>on night, not unlike this night…</a:t>
            </a:r>
          </a:p>
          <a:p>
            <a:r>
              <a:rPr lang="en-US" sz="3200" dirty="0"/>
              <a:t>And I could not amaze the audience </a:t>
            </a:r>
            <a:br>
              <a:rPr lang="en-US" sz="3200" dirty="0"/>
            </a:br>
            <a:r>
              <a:rPr lang="en-US" sz="3200" dirty="0"/>
              <a:t>with the disappearing scan trick.</a:t>
            </a:r>
          </a:p>
          <a:p>
            <a:r>
              <a:rPr lang="en-US" sz="3200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56652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Keys Mystery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998904" y="1168400"/>
            <a:ext cx="6795052" cy="3418230"/>
          </a:xfrm>
        </p:spPr>
        <p:txBody>
          <a:bodyPr/>
          <a:lstStyle/>
          <a:p>
            <a:r>
              <a:rPr lang="en-US" sz="3200" dirty="0"/>
              <a:t>The foreign key was there…</a:t>
            </a:r>
          </a:p>
          <a:p>
            <a:r>
              <a:rPr lang="en-US" sz="3200" dirty="0"/>
              <a:t>The data was there…</a:t>
            </a:r>
          </a:p>
          <a:p>
            <a:r>
              <a:rPr lang="en-US" sz="3200" dirty="0"/>
              <a:t>Invalid inserts were disallowed…</a:t>
            </a:r>
          </a:p>
          <a:p>
            <a:endParaRPr lang="en-US" sz="3200" dirty="0"/>
          </a:p>
          <a:p>
            <a:r>
              <a:rPr lang="en-US" sz="3200" dirty="0"/>
              <a:t>But that </a:t>
            </a:r>
            <a:r>
              <a:rPr lang="en-US" sz="3200" b="1" dirty="0"/>
              <a:t>second index scan </a:t>
            </a:r>
            <a:r>
              <a:rPr lang="en-US" sz="3200" dirty="0"/>
              <a:t>just wouldn’t die.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E8EB2C-D9F9-4845-9C5E-F00D2B3E1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44" y="1168400"/>
            <a:ext cx="1686160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97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Keys Mystery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9261" y="1173409"/>
            <a:ext cx="7820352" cy="3418230"/>
          </a:xfrm>
        </p:spPr>
        <p:txBody>
          <a:bodyPr/>
          <a:lstStyle/>
          <a:p>
            <a:r>
              <a:rPr lang="en-US" sz="3200" dirty="0"/>
              <a:t>Later, I found the spook in my database.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3ED27F-01FE-4BD9-8DA9-639B16BA6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069" y="1779814"/>
            <a:ext cx="6664564" cy="281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54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337" y="452224"/>
            <a:ext cx="2131099" cy="96087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Agenda</a:t>
            </a:r>
            <a:br>
              <a:rPr lang="en-US" dirty="0"/>
            </a:br>
            <a:r>
              <a:rPr lang="en-US" dirty="0"/>
              <a:t>of </a:t>
            </a:r>
            <a:br>
              <a:rPr lang="en-US" dirty="0"/>
            </a:br>
            <a:r>
              <a:rPr lang="en-US" dirty="0"/>
              <a:t>Terror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HORRIFYING nonsequential </a:t>
            </a:r>
            <a:r>
              <a:rPr lang="en-US" dirty="0" err="1"/>
              <a:t>newsequentialid</a:t>
            </a:r>
            <a:r>
              <a:rPr lang="en-US" dirty="0"/>
              <a:t>() GUIDs</a:t>
            </a:r>
          </a:p>
          <a:p>
            <a:r>
              <a:rPr lang="en-US" dirty="0"/>
              <a:t>SHOCKING foreign key behavior</a:t>
            </a:r>
          </a:p>
          <a:p>
            <a:r>
              <a:rPr lang="en-US" dirty="0"/>
              <a:t>TERRIFYING duplicate primary keys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31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 seen SSMS script out a FK like this?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9261" y="1173409"/>
            <a:ext cx="8284696" cy="3418230"/>
          </a:xfrm>
        </p:spPr>
        <p:txBody>
          <a:bodyPr/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[table2]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NOCHECK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[FK_table2_table1]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FOREIGN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[table1id]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REFERENCES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[table1]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[id]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GO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[table2]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[FK_table2_table1];</a:t>
            </a:r>
          </a:p>
          <a:p>
            <a:r>
              <a:rPr lang="en-US" sz="2800" dirty="0"/>
              <a:t>As a result, the FK exists but isn’t trusted.</a:t>
            </a:r>
          </a:p>
          <a:p>
            <a:r>
              <a:rPr lang="en-US" sz="2800" dirty="0"/>
              <a:t>It doesn’t evaluate </a:t>
            </a:r>
            <a:r>
              <a:rPr lang="en-US" sz="2800" i="1" dirty="0"/>
              <a:t>existing rows, </a:t>
            </a:r>
          </a:p>
          <a:p>
            <a:r>
              <a:rPr lang="en-US" sz="2800" dirty="0"/>
              <a:t>and so it won’t help performance. But worse…</a:t>
            </a:r>
          </a:p>
          <a:p>
            <a:r>
              <a:rPr lang="en-US" sz="2800" dirty="0"/>
              <a:t>the second statement DOES NOTHING!</a:t>
            </a: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70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 Check </a:t>
            </a:r>
            <a:r>
              <a:rPr lang="en-US" dirty="0" err="1"/>
              <a:t>Check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9261" y="1173409"/>
            <a:ext cx="8284696" cy="3418230"/>
          </a:xfrm>
        </p:spPr>
        <p:txBody>
          <a:bodyPr/>
          <a:lstStyle/>
          <a:p>
            <a:r>
              <a:rPr lang="en-US" sz="2800" dirty="0"/>
              <a:t>Instead of: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[table2]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CHECK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[FK_table2_table1];</a:t>
            </a:r>
          </a:p>
          <a:p>
            <a:r>
              <a:rPr lang="en-US" sz="2800" dirty="0">
                <a:solidFill>
                  <a:srgbClr val="000000"/>
                </a:solidFill>
              </a:rPr>
              <a:t>What you need for a trusted FK is: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[table2] 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CHECK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CHECK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[FK_table2_table1]; </a:t>
            </a:r>
          </a:p>
          <a:p>
            <a:pPr lvl="0">
              <a:buClr>
                <a:srgbClr val="33C0CD"/>
              </a:buClr>
            </a:pPr>
            <a:endParaRPr lang="en-US" sz="2800" dirty="0">
              <a:solidFill>
                <a:srgbClr val="000000"/>
              </a:solidFill>
            </a:endParaRPr>
          </a:p>
          <a:p>
            <a:pPr lvl="0">
              <a:buClr>
                <a:srgbClr val="33C0CD"/>
              </a:buClr>
            </a:pPr>
            <a:r>
              <a:rPr lang="en-US" sz="2800" dirty="0">
                <a:solidFill>
                  <a:srgbClr val="000000"/>
                </a:solidFill>
              </a:rPr>
              <a:t>WITH. CHECK. </a:t>
            </a:r>
            <a:r>
              <a:rPr lang="en-US" sz="2800" dirty="0" err="1">
                <a:solidFill>
                  <a:srgbClr val="000000"/>
                </a:solidFill>
              </a:rPr>
              <a:t>CHECK</a:t>
            </a:r>
            <a:r>
              <a:rPr lang="en-US" sz="2800" dirty="0">
                <a:solidFill>
                  <a:srgbClr val="000000"/>
                </a:solidFill>
              </a:rPr>
              <a:t>. Seriously freaky!</a:t>
            </a: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91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NOT </a:t>
            </a:r>
            <a:r>
              <a:rPr lang="en-US" dirty="0" err="1"/>
              <a:t>not_trusted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9261" y="1173409"/>
            <a:ext cx="7820352" cy="3418230"/>
          </a:xfrm>
        </p:spPr>
        <p:txBody>
          <a:bodyPr/>
          <a:lstStyle/>
          <a:p>
            <a:r>
              <a:rPr lang="en-US" sz="3200" dirty="0"/>
              <a:t>FK is silently helping your queries again!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800418-8A13-46BC-875E-8525C2E62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780" y="1770925"/>
            <a:ext cx="6772440" cy="282071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68CB136-7613-4CBC-B2F9-A3C78C9F2DBB}"/>
              </a:ext>
            </a:extLst>
          </p:cNvPr>
          <p:cNvSpPr/>
          <p:nvPr/>
        </p:nvSpPr>
        <p:spPr>
          <a:xfrm>
            <a:off x="4125482" y="4274253"/>
            <a:ext cx="285791" cy="258967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172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Fright #3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4400" dirty="0"/>
              <a:t>Proceed only if you dare, and have ever thought the </a:t>
            </a:r>
            <a:r>
              <a:rPr lang="en-US" sz="4400" b="1" dirty="0"/>
              <a:t>float</a:t>
            </a:r>
            <a:r>
              <a:rPr lang="en-US" sz="4400" dirty="0"/>
              <a:t> data type was trustworthy! Behold, </a:t>
            </a:r>
            <a:r>
              <a:rPr lang="en-US" sz="4400" b="1" dirty="0"/>
              <a:t>duplicate primary key horror!</a:t>
            </a:r>
          </a:p>
        </p:txBody>
      </p:sp>
    </p:spTree>
    <p:extLst>
      <p:ext uri="{BB962C8B-B14F-4D97-AF65-F5344CB8AC3E}">
        <p14:creationId xmlns:p14="http://schemas.microsoft.com/office/powerpoint/2010/main" val="3171600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 as PK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3200" dirty="0"/>
              <a:t>Many businesses have an </a:t>
            </a:r>
            <a:r>
              <a:rPr lang="en-US" sz="3200" b="1" dirty="0"/>
              <a:t>invoice</a:t>
            </a:r>
            <a:r>
              <a:rPr lang="en-US" sz="3200" dirty="0"/>
              <a:t> or </a:t>
            </a:r>
            <a:r>
              <a:rPr lang="en-US" sz="3200" b="1" dirty="0"/>
              <a:t>line item</a:t>
            </a:r>
            <a:r>
              <a:rPr lang="en-US" sz="3200" dirty="0"/>
              <a:t> or </a:t>
            </a:r>
            <a:r>
              <a:rPr lang="en-US" sz="3200" b="1" dirty="0"/>
              <a:t>reference</a:t>
            </a:r>
            <a:r>
              <a:rPr lang="en-US" sz="3200" dirty="0"/>
              <a:t> </a:t>
            </a:r>
            <a:r>
              <a:rPr lang="en-US" sz="3200" b="1" dirty="0"/>
              <a:t>num</a:t>
            </a:r>
            <a:r>
              <a:rPr lang="en-US" sz="3200" dirty="0"/>
              <a:t> system that looks like this:</a:t>
            </a:r>
          </a:p>
          <a:p>
            <a:r>
              <a:rPr lang="en-US" sz="3200" b="1" dirty="0" err="1"/>
              <a:t>YearNumInvoiceNum.LineItemNum</a:t>
            </a:r>
            <a:endParaRPr lang="en-US" sz="3200" b="1" dirty="0"/>
          </a:p>
          <a:p>
            <a:r>
              <a:rPr lang="en-US" sz="2800" dirty="0"/>
              <a:t>For example:</a:t>
            </a:r>
          </a:p>
          <a:p>
            <a:r>
              <a:rPr lang="en-US" sz="2800" dirty="0"/>
              <a:t>2019000000100.001</a:t>
            </a:r>
          </a:p>
          <a:p>
            <a:r>
              <a:rPr lang="en-US" sz="2800" dirty="0"/>
              <a:t>2019000000100.002</a:t>
            </a:r>
          </a:p>
          <a:p>
            <a:r>
              <a:rPr lang="en-US" sz="2800" dirty="0"/>
              <a:t>2019000000100.003…</a:t>
            </a:r>
          </a:p>
          <a:p>
            <a:endParaRPr lang="en-US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42511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 is a </a:t>
            </a:r>
            <a:r>
              <a:rPr lang="en-US" i="1" dirty="0"/>
              <a:t>floating point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4000" dirty="0"/>
              <a:t>Approximate numeric data types </a:t>
            </a:r>
            <a:br>
              <a:rPr lang="en-US" sz="4000" dirty="0"/>
            </a:br>
            <a:r>
              <a:rPr lang="en-US" sz="4000" b="1" dirty="0"/>
              <a:t>do not store the exact values</a:t>
            </a:r>
            <a:r>
              <a:rPr lang="en-US" sz="4000" dirty="0"/>
              <a:t> </a:t>
            </a:r>
            <a:br>
              <a:rPr lang="en-US" sz="4000" dirty="0"/>
            </a:br>
            <a:r>
              <a:rPr lang="en-US" sz="4000" dirty="0"/>
              <a:t>for many numbers; they store an </a:t>
            </a:r>
            <a:r>
              <a:rPr lang="en-US" sz="4000" b="1" dirty="0"/>
              <a:t>extremely close approximation</a:t>
            </a:r>
            <a:r>
              <a:rPr lang="en-US" sz="4000" dirty="0"/>
              <a:t>, </a:t>
            </a:r>
            <a:r>
              <a:rPr lang="en-US" sz="4000" b="1" dirty="0"/>
              <a:t>rounding up.</a:t>
            </a:r>
          </a:p>
        </p:txBody>
      </p:sp>
    </p:spTree>
    <p:extLst>
      <p:ext uri="{BB962C8B-B14F-4D97-AF65-F5344CB8AC3E}">
        <p14:creationId xmlns:p14="http://schemas.microsoft.com/office/powerpoint/2010/main" val="1736812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Were Warned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3600" dirty="0"/>
              <a:t>Only use float </a:t>
            </a:r>
            <a:r>
              <a:rPr lang="en-US" sz="3600" b="1" dirty="0"/>
              <a:t>if</a:t>
            </a:r>
            <a:r>
              <a:rPr lang="en-US" sz="3600" dirty="0"/>
              <a:t> the max precision of decimal (38 digits!) </a:t>
            </a:r>
            <a:r>
              <a:rPr lang="en-US" sz="3600" b="1" dirty="0"/>
              <a:t>is insufficient </a:t>
            </a:r>
            <a:r>
              <a:rPr lang="en-US" sz="3600" dirty="0"/>
              <a:t>and you’re also ok with </a:t>
            </a:r>
            <a:r>
              <a:rPr lang="en-US" sz="3600" b="1" dirty="0"/>
              <a:t>rounded results</a:t>
            </a:r>
            <a:r>
              <a:rPr lang="en-US" sz="3600" dirty="0"/>
              <a:t>!</a:t>
            </a:r>
          </a:p>
          <a:p>
            <a:r>
              <a:rPr lang="en-US" sz="3600" dirty="0"/>
              <a:t>Further warnings from Microsoft Docs: </a:t>
            </a:r>
          </a:p>
          <a:p>
            <a:r>
              <a:rPr lang="en-US" sz="3200" dirty="0"/>
              <a:t>“</a:t>
            </a:r>
            <a:r>
              <a:rPr lang="en-US" sz="3200" b="1" dirty="0"/>
              <a:t>Avoid using float/real columns in WHERE clause</a:t>
            </a:r>
            <a:r>
              <a:rPr lang="en-US" sz="3200" dirty="0"/>
              <a:t>, especially = and &lt;&gt; operators.” </a:t>
            </a:r>
            <a:r>
              <a:rPr lang="en-US" sz="1100" dirty="0">
                <a:hlinkClick r:id="rId3"/>
              </a:rPr>
              <a:t>https://docs.microsoft.com/en-us/previous-versions/sql/sql-server-2008-r2/ms187912(v=sql.105)?redirectedfrom=MSDN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16426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 as PK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3200" dirty="0"/>
              <a:t>Lab - float as pk </a:t>
            </a:r>
            <a:r>
              <a:rPr lang="en-US" sz="3200" dirty="0" err="1"/>
              <a:t>problems.sql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235864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F168A0-8367-401A-B060-4821786434C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2800" dirty="0"/>
              <a:t>Hopefully you are all not too scared to enjoy the rest of PASS Summit 2019!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C13CEB-3FEC-4910-AE4C-F012B05D10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Thanks for your time!</a:t>
            </a:r>
          </a:p>
        </p:txBody>
      </p:sp>
    </p:spTree>
    <p:extLst>
      <p:ext uri="{BB962C8B-B14F-4D97-AF65-F5344CB8AC3E}">
        <p14:creationId xmlns:p14="http://schemas.microsoft.com/office/powerpoint/2010/main" val="1054469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Carnival of SQL </a:t>
            </a:r>
            <a:r>
              <a:rPr lang="en-US" dirty="0" err="1"/>
              <a:t>Spookyness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2800" dirty="0"/>
              <a:t>Scary, frightening database sights!</a:t>
            </a:r>
          </a:p>
          <a:p>
            <a:endParaRPr lang="en-US" sz="2800" dirty="0"/>
          </a:p>
          <a:p>
            <a:r>
              <a:rPr lang="en-US" sz="2800" dirty="0"/>
              <a:t>Proceed only if you dare! </a:t>
            </a:r>
          </a:p>
          <a:p>
            <a:r>
              <a:rPr lang="en-US" dirty="0"/>
              <a:t>We are not responsible for any injuries resulting </a:t>
            </a:r>
            <a:br>
              <a:rPr lang="en-US" dirty="0"/>
            </a:br>
            <a:r>
              <a:rPr lang="en-US" dirty="0"/>
              <a:t>from previously existing medical conditions. </a:t>
            </a:r>
          </a:p>
          <a:p>
            <a:endParaRPr lang="en-US" sz="2800" dirty="0"/>
          </a:p>
          <a:p>
            <a:r>
              <a:rPr lang="en-US" sz="2800" dirty="0"/>
              <a:t>Features of night, brought to light!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0693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Fright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4400" dirty="0"/>
              <a:t>Proceed only if you dare, and have never thought that using </a:t>
            </a:r>
            <a:r>
              <a:rPr lang="en-US" sz="4400" dirty="0" err="1"/>
              <a:t>newsequentialid</a:t>
            </a:r>
            <a:r>
              <a:rPr lang="en-US" sz="4400" dirty="0"/>
              <a:t>() is a good idea!</a:t>
            </a:r>
          </a:p>
          <a:p>
            <a:r>
              <a:rPr lang="en-US" sz="4400" b="1" dirty="0"/>
              <a:t>Behold, the terror of the </a:t>
            </a:r>
            <a:r>
              <a:rPr lang="en-US" sz="4400" b="1" dirty="0" err="1"/>
              <a:t>newsequentialid</a:t>
            </a:r>
            <a:r>
              <a:rPr lang="en-US" sz="4400" b="1" dirty="0"/>
              <a:t>()!</a:t>
            </a:r>
          </a:p>
        </p:txBody>
      </p:sp>
    </p:spTree>
    <p:extLst>
      <p:ext uri="{BB962C8B-B14F-4D97-AF65-F5344CB8AC3E}">
        <p14:creationId xmlns:p14="http://schemas.microsoft.com/office/powerpoint/2010/main" val="1822321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Consequential </a:t>
            </a:r>
            <a:r>
              <a:rPr lang="en-US" dirty="0" err="1"/>
              <a:t>newsequentialid</a:t>
            </a:r>
            <a:r>
              <a:rPr lang="en-US" dirty="0"/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9D839-0193-4957-8AAD-7C1E1BCC5E5B}"/>
              </a:ext>
            </a:extLst>
          </p:cNvPr>
          <p:cNvSpPr txBox="1"/>
          <p:nvPr/>
        </p:nvSpPr>
        <p:spPr>
          <a:xfrm>
            <a:off x="350043" y="1051965"/>
            <a:ext cx="822165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To set the stage we create a table with a </a:t>
            </a:r>
            <a:r>
              <a:rPr lang="en-US" sz="3200" b="1" dirty="0" err="1"/>
              <a:t>uniqueidentifier</a:t>
            </a:r>
            <a:r>
              <a:rPr lang="en-US" sz="3200" b="1" dirty="0"/>
              <a:t> </a:t>
            </a:r>
            <a:r>
              <a:rPr lang="en-US" sz="3200" dirty="0"/>
              <a:t>column as the primary key and clustered index, using the </a:t>
            </a:r>
            <a:r>
              <a:rPr lang="en-US" sz="3200" b="1" dirty="0" err="1"/>
              <a:t>newsequentialid</a:t>
            </a:r>
            <a:r>
              <a:rPr lang="en-US" sz="3200" b="1" dirty="0"/>
              <a:t>()</a:t>
            </a:r>
            <a:r>
              <a:rPr lang="en-US" sz="3200" dirty="0"/>
              <a:t> function as a default.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AE53A7-4D94-4C0B-9CA9-895780FA1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40789"/>
            <a:ext cx="9144000" cy="97461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6A1A7C8-E2C2-4611-A124-4DA1C16D84EF}"/>
              </a:ext>
            </a:extLst>
          </p:cNvPr>
          <p:cNvSpPr/>
          <p:nvPr/>
        </p:nvSpPr>
        <p:spPr>
          <a:xfrm>
            <a:off x="5861713" y="3439234"/>
            <a:ext cx="1876567" cy="288862"/>
          </a:xfrm>
          <a:prstGeom prst="ellipse">
            <a:avLst/>
          </a:prstGeom>
          <a:noFill/>
          <a:ln w="12700" cap="flat" cmpd="sng" algn="ctr">
            <a:solidFill>
              <a:schemeClr val="accent2">
                <a:alpha val="63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159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Consequential </a:t>
            </a:r>
            <a:r>
              <a:rPr lang="en-US" dirty="0" err="1"/>
              <a:t>newsequentialid</a:t>
            </a:r>
            <a:r>
              <a:rPr lang="en-US" dirty="0"/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9D839-0193-4957-8AAD-7C1E1BCC5E5B}"/>
              </a:ext>
            </a:extLst>
          </p:cNvPr>
          <p:cNvSpPr txBox="1"/>
          <p:nvPr/>
        </p:nvSpPr>
        <p:spPr>
          <a:xfrm>
            <a:off x="350043" y="1051965"/>
            <a:ext cx="82216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Ran some inserts, caused some things to happen, and then…</a:t>
            </a:r>
          </a:p>
        </p:txBody>
      </p:sp>
    </p:spTree>
    <p:extLst>
      <p:ext uri="{BB962C8B-B14F-4D97-AF65-F5344CB8AC3E}">
        <p14:creationId xmlns:p14="http://schemas.microsoft.com/office/powerpoint/2010/main" val="451111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Consequential </a:t>
            </a:r>
            <a:r>
              <a:rPr lang="en-US" dirty="0" err="1"/>
              <a:t>newsequentialid</a:t>
            </a:r>
            <a:r>
              <a:rPr lang="en-US" dirty="0"/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185251-283E-4FBE-9777-658E90F9D7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7" r="1028"/>
          <a:stretch/>
        </p:blipFill>
        <p:spPr>
          <a:xfrm>
            <a:off x="163112" y="2677394"/>
            <a:ext cx="8980887" cy="209397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CE22A0C-F9E3-4DB0-B1AC-4A6EA7F0D3C5}"/>
              </a:ext>
            </a:extLst>
          </p:cNvPr>
          <p:cNvSpPr/>
          <p:nvPr/>
        </p:nvSpPr>
        <p:spPr>
          <a:xfrm>
            <a:off x="4485800" y="3284503"/>
            <a:ext cx="4495088" cy="1763889"/>
          </a:xfrm>
          <a:prstGeom prst="ellipse">
            <a:avLst/>
          </a:prstGeom>
          <a:noFill/>
          <a:ln w="12700" cap="flat" cmpd="sng" algn="ctr">
            <a:solidFill>
              <a:schemeClr val="accent2">
                <a:alpha val="52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28E4DE-DA5A-41F2-96C0-FF19A1F8C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46" y="1062390"/>
            <a:ext cx="3233380" cy="8165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D749C6-1703-4FAB-8A0F-EC8C8439C8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550"/>
          <a:stretch/>
        </p:blipFill>
        <p:spPr>
          <a:xfrm>
            <a:off x="163113" y="2114216"/>
            <a:ext cx="8980887" cy="57020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60AD491-75EF-4FC3-80B3-9CB1B14715F3}"/>
              </a:ext>
            </a:extLst>
          </p:cNvPr>
          <p:cNvSpPr/>
          <p:nvPr/>
        </p:nvSpPr>
        <p:spPr>
          <a:xfrm>
            <a:off x="94004" y="1419159"/>
            <a:ext cx="2503918" cy="591621"/>
          </a:xfrm>
          <a:prstGeom prst="ellipse">
            <a:avLst/>
          </a:prstGeom>
          <a:noFill/>
          <a:ln w="12700" cap="flat" cmpd="sng" algn="ctr">
            <a:solidFill>
              <a:schemeClr val="accent2">
                <a:alpha val="52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656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2DBE6A4-D408-4618-9A83-9FAF1D4EBD05}"/>
              </a:ext>
            </a:extLst>
          </p:cNvPr>
          <p:cNvSpPr/>
          <p:nvPr/>
        </p:nvSpPr>
        <p:spPr>
          <a:xfrm>
            <a:off x="1473422" y="-1992268"/>
            <a:ext cx="160160" cy="3082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1833F5-B512-4DC1-ADB7-6B6F350B1C28}"/>
              </a:ext>
            </a:extLst>
          </p:cNvPr>
          <p:cNvSpPr/>
          <p:nvPr/>
        </p:nvSpPr>
        <p:spPr>
          <a:xfrm>
            <a:off x="1420336" y="-2060867"/>
            <a:ext cx="227920" cy="3161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AE08B1-146C-43FE-9D2C-E47A4CB429A9}"/>
              </a:ext>
            </a:extLst>
          </p:cNvPr>
          <p:cNvSpPr/>
          <p:nvPr/>
        </p:nvSpPr>
        <p:spPr>
          <a:xfrm>
            <a:off x="1691979" y="-711348"/>
            <a:ext cx="160160" cy="3082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BE3561-FE6C-4755-8613-F9450ACA8D4F}"/>
              </a:ext>
            </a:extLst>
          </p:cNvPr>
          <p:cNvSpPr/>
          <p:nvPr/>
        </p:nvSpPr>
        <p:spPr>
          <a:xfrm>
            <a:off x="1642846" y="-830798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4993EF-9F69-46EE-B08F-554DB4419332}"/>
              </a:ext>
            </a:extLst>
          </p:cNvPr>
          <p:cNvSpPr/>
          <p:nvPr/>
        </p:nvSpPr>
        <p:spPr>
          <a:xfrm>
            <a:off x="5466205" y="-1952303"/>
            <a:ext cx="160160" cy="3082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81B8A8-C0F1-452C-96FD-387E217122E6}"/>
              </a:ext>
            </a:extLst>
          </p:cNvPr>
          <p:cNvSpPr/>
          <p:nvPr/>
        </p:nvSpPr>
        <p:spPr>
          <a:xfrm>
            <a:off x="5413119" y="-2060867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802533-A800-4AB7-9D5C-F76721E8DCC1}"/>
              </a:ext>
            </a:extLst>
          </p:cNvPr>
          <p:cNvSpPr/>
          <p:nvPr/>
        </p:nvSpPr>
        <p:spPr>
          <a:xfrm>
            <a:off x="5710056" y="-1814647"/>
            <a:ext cx="160160" cy="308249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002223-1BF0-4A88-999A-780127CA5CBF}"/>
              </a:ext>
            </a:extLst>
          </p:cNvPr>
          <p:cNvSpPr txBox="1"/>
          <p:nvPr/>
        </p:nvSpPr>
        <p:spPr>
          <a:xfrm>
            <a:off x="20440" y="1"/>
            <a:ext cx="513410" cy="51435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defTabSz="685800"/>
            <a:r>
              <a:rPr lang="en-US" b="1" spc="-300" dirty="0"/>
              <a:t>INSERT SORT ORDER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085E482-19FF-4FD1-9E5B-1352AE655F41}"/>
              </a:ext>
            </a:extLst>
          </p:cNvPr>
          <p:cNvCxnSpPr>
            <a:cxnSpLocks/>
          </p:cNvCxnSpPr>
          <p:nvPr/>
        </p:nvCxnSpPr>
        <p:spPr>
          <a:xfrm>
            <a:off x="689998" y="1006775"/>
            <a:ext cx="8192" cy="3237565"/>
          </a:xfrm>
          <a:prstGeom prst="straightConnector1">
            <a:avLst/>
          </a:prstGeom>
          <a:ln w="1174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E023E39-AFB2-4DFA-8DC1-DD10AB7405A8}"/>
              </a:ext>
            </a:extLst>
          </p:cNvPr>
          <p:cNvSpPr/>
          <p:nvPr/>
        </p:nvSpPr>
        <p:spPr>
          <a:xfrm>
            <a:off x="5967679" y="57385"/>
            <a:ext cx="160160" cy="308249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885EA9-C641-455D-8927-AC37AB1DC901}"/>
              </a:ext>
            </a:extLst>
          </p:cNvPr>
          <p:cNvSpPr/>
          <p:nvPr/>
        </p:nvSpPr>
        <p:spPr>
          <a:xfrm>
            <a:off x="6225597" y="-2934737"/>
            <a:ext cx="160160" cy="308249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902581-2BAB-4117-A0DE-9A09961EABF5}"/>
              </a:ext>
            </a:extLst>
          </p:cNvPr>
          <p:cNvSpPr/>
          <p:nvPr/>
        </p:nvSpPr>
        <p:spPr>
          <a:xfrm>
            <a:off x="1892469" y="567258"/>
            <a:ext cx="160160" cy="3082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9F6855-C9BB-4FEB-B810-A7CB5715784D}"/>
              </a:ext>
            </a:extLst>
          </p:cNvPr>
          <p:cNvSpPr/>
          <p:nvPr/>
        </p:nvSpPr>
        <p:spPr>
          <a:xfrm>
            <a:off x="1871810" y="447808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left background box">
            <a:extLst>
              <a:ext uri="{FF2B5EF4-FFF2-40B4-BE49-F238E27FC236}">
                <a16:creationId xmlns:a16="http://schemas.microsoft.com/office/drawing/2014/main" id="{17210E22-FC75-4514-890F-51A83E34A049}"/>
              </a:ext>
            </a:extLst>
          </p:cNvPr>
          <p:cNvSpPr/>
          <p:nvPr/>
        </p:nvSpPr>
        <p:spPr>
          <a:xfrm>
            <a:off x="1239425" y="0"/>
            <a:ext cx="3644179" cy="5143500"/>
          </a:xfrm>
          <a:prstGeom prst="rect">
            <a:avLst/>
          </a:prstGeom>
          <a:solidFill>
            <a:srgbClr val="DAE3F3">
              <a:alpha val="3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1AEF8C2-3E3F-43E8-8122-A23C89D8D4A7}"/>
              </a:ext>
            </a:extLst>
          </p:cNvPr>
          <p:cNvSpPr/>
          <p:nvPr/>
        </p:nvSpPr>
        <p:spPr>
          <a:xfrm>
            <a:off x="5653303" y="-1930430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9EFCA03-5FBB-48AC-A4F8-D0E4F77A0A69}"/>
              </a:ext>
            </a:extLst>
          </p:cNvPr>
          <p:cNvSpPr/>
          <p:nvPr/>
        </p:nvSpPr>
        <p:spPr>
          <a:xfrm>
            <a:off x="5914593" y="-62065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6D076DB-A35C-45D2-8B8C-0B6923B90B31}"/>
              </a:ext>
            </a:extLst>
          </p:cNvPr>
          <p:cNvSpPr/>
          <p:nvPr/>
        </p:nvSpPr>
        <p:spPr>
          <a:xfrm>
            <a:off x="6168844" y="-3050520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07B88B-F423-4BCD-8BBC-B2C341B5C5DA}"/>
              </a:ext>
            </a:extLst>
          </p:cNvPr>
          <p:cNvSpPr txBox="1"/>
          <p:nvPr/>
        </p:nvSpPr>
        <p:spPr>
          <a:xfrm>
            <a:off x="1239425" y="50803"/>
            <a:ext cx="36249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Expected behavior </a:t>
            </a:r>
          </a:p>
          <a:p>
            <a:pPr defTabSz="685800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of </a:t>
            </a:r>
            <a:r>
              <a:rPr lang="en-US" sz="3200" dirty="0" err="1">
                <a:solidFill>
                  <a:prstClr val="black"/>
                </a:solidFill>
                <a:latin typeface="Calibri" panose="020F0502020204030204"/>
              </a:rPr>
              <a:t>newsequentialid</a:t>
            </a: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()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5BAC08-D53A-433C-9B3A-04423B3E4D6B}"/>
              </a:ext>
            </a:extLst>
          </p:cNvPr>
          <p:cNvSpPr txBox="1"/>
          <p:nvPr/>
        </p:nvSpPr>
        <p:spPr>
          <a:xfrm>
            <a:off x="1989277" y="2075110"/>
            <a:ext cx="177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 change!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1BCC4D-54D4-4CC6-970B-131802AF3784}"/>
              </a:ext>
            </a:extLst>
          </p:cNvPr>
          <p:cNvSpPr txBox="1"/>
          <p:nvPr/>
        </p:nvSpPr>
        <p:spPr>
          <a:xfrm>
            <a:off x="2165057" y="3394435"/>
            <a:ext cx="177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 change!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CD0F18D-FF14-4D06-A776-0B83DA9F2902}"/>
              </a:ext>
            </a:extLst>
          </p:cNvPr>
          <p:cNvSpPr/>
          <p:nvPr/>
        </p:nvSpPr>
        <p:spPr>
          <a:xfrm>
            <a:off x="6478815" y="-967288"/>
            <a:ext cx="160160" cy="308249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1C6B5E6-7727-428A-8FEF-CF56DB08DE0D}"/>
              </a:ext>
            </a:extLst>
          </p:cNvPr>
          <p:cNvSpPr/>
          <p:nvPr/>
        </p:nvSpPr>
        <p:spPr>
          <a:xfrm>
            <a:off x="6708828" y="938627"/>
            <a:ext cx="160160" cy="308249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7C29C1-53C6-4740-AD86-E43775E6FB26}"/>
              </a:ext>
            </a:extLst>
          </p:cNvPr>
          <p:cNvSpPr/>
          <p:nvPr/>
        </p:nvSpPr>
        <p:spPr>
          <a:xfrm>
            <a:off x="6425729" y="-1086738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6D8D247-A762-4F8B-BF9E-DA97FA27B966}"/>
              </a:ext>
            </a:extLst>
          </p:cNvPr>
          <p:cNvSpPr/>
          <p:nvPr/>
        </p:nvSpPr>
        <p:spPr>
          <a:xfrm>
            <a:off x="6652075" y="822844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ight background box">
            <a:extLst>
              <a:ext uri="{FF2B5EF4-FFF2-40B4-BE49-F238E27FC236}">
                <a16:creationId xmlns:a16="http://schemas.microsoft.com/office/drawing/2014/main" id="{D6CF702A-AE2C-4F65-ADEC-77EC85A4E731}"/>
              </a:ext>
            </a:extLst>
          </p:cNvPr>
          <p:cNvSpPr/>
          <p:nvPr/>
        </p:nvSpPr>
        <p:spPr>
          <a:xfrm>
            <a:off x="5047707" y="-1"/>
            <a:ext cx="3644179" cy="5143500"/>
          </a:xfrm>
          <a:prstGeom prst="rect">
            <a:avLst/>
          </a:prstGeom>
          <a:solidFill>
            <a:schemeClr val="accent4">
              <a:lumMod val="40000"/>
              <a:lumOff val="60000"/>
              <a:alpha val="3294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4B383F-CBF1-4B7B-A7F8-B828F5DFDE3B}"/>
              </a:ext>
            </a:extLst>
          </p:cNvPr>
          <p:cNvSpPr txBox="1"/>
          <p:nvPr/>
        </p:nvSpPr>
        <p:spPr>
          <a:xfrm>
            <a:off x="5903909" y="2408615"/>
            <a:ext cx="1757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</a:t>
            </a:r>
            <a:r>
              <a:rPr lang="en-US" dirty="0"/>
              <a:t> </a:t>
            </a:r>
            <a:r>
              <a:rPr lang="en-US" sz="2000" b="1" dirty="0">
                <a:solidFill>
                  <a:schemeClr val="tx2"/>
                </a:solidFill>
              </a:rPr>
              <a:t>change</a:t>
            </a:r>
            <a:r>
              <a:rPr lang="en-US" dirty="0"/>
              <a:t>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A0914F-48A5-4A1A-8ABF-1BBDE484867C}"/>
              </a:ext>
            </a:extLst>
          </p:cNvPr>
          <p:cNvSpPr txBox="1"/>
          <p:nvPr/>
        </p:nvSpPr>
        <p:spPr>
          <a:xfrm>
            <a:off x="5632048" y="2111938"/>
            <a:ext cx="177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 change!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4076CB-B22C-4D45-B51D-1D45B8B3586C}"/>
              </a:ext>
            </a:extLst>
          </p:cNvPr>
          <p:cNvSpPr txBox="1"/>
          <p:nvPr/>
        </p:nvSpPr>
        <p:spPr>
          <a:xfrm>
            <a:off x="6104979" y="4161839"/>
            <a:ext cx="177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 change!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D6BCA7-DCE7-471F-87DE-9F3AFDE258B4}"/>
              </a:ext>
            </a:extLst>
          </p:cNvPr>
          <p:cNvSpPr txBox="1"/>
          <p:nvPr/>
        </p:nvSpPr>
        <p:spPr>
          <a:xfrm>
            <a:off x="5407159" y="4747561"/>
            <a:ext cx="3630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Fragmentation Upon Insertion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C0C351-A99A-4262-B4A9-8E493271716B}"/>
              </a:ext>
            </a:extLst>
          </p:cNvPr>
          <p:cNvSpPr txBox="1"/>
          <p:nvPr/>
        </p:nvSpPr>
        <p:spPr>
          <a:xfrm>
            <a:off x="2858869" y="4743387"/>
            <a:ext cx="2153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 Fragmentation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1164B30-BC9C-4BBD-971D-5454A22D1854}"/>
              </a:ext>
            </a:extLst>
          </p:cNvPr>
          <p:cNvSpPr txBox="1"/>
          <p:nvPr/>
        </p:nvSpPr>
        <p:spPr>
          <a:xfrm>
            <a:off x="6616115" y="3137166"/>
            <a:ext cx="177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 change!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03AD8F-960C-4AF4-98F5-3282753B805C}"/>
              </a:ext>
            </a:extLst>
          </p:cNvPr>
          <p:cNvSpPr txBox="1"/>
          <p:nvPr/>
        </p:nvSpPr>
        <p:spPr>
          <a:xfrm>
            <a:off x="5077964" y="0"/>
            <a:ext cx="344177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Actual behavior </a:t>
            </a:r>
          </a:p>
          <a:p>
            <a:pPr defTabSz="685800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when seed changes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D6387A-8094-4184-8657-472984F01332}"/>
              </a:ext>
            </a:extLst>
          </p:cNvPr>
          <p:cNvSpPr txBox="1"/>
          <p:nvPr/>
        </p:nvSpPr>
        <p:spPr>
          <a:xfrm>
            <a:off x="6366353" y="1205163"/>
            <a:ext cx="177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 change!</a:t>
            </a:r>
          </a:p>
        </p:txBody>
      </p:sp>
    </p:spTree>
    <p:extLst>
      <p:ext uri="{BB962C8B-B14F-4D97-AF65-F5344CB8AC3E}">
        <p14:creationId xmlns:p14="http://schemas.microsoft.com/office/powerpoint/2010/main" val="337930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32099E-6 L -1.66667E-6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2.46914E-7 L 2.77556E-17 0.2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45679E-6 L 5E-6 0.2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7284E-6 L -3.61111E-6 0.25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58025E-6 L 2.77778E-7 0.25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46914E-6 L -4.72222E-6 0.25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34568E-6 L -3.33333E-6 0.25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000"/>
                            </p:stCondLst>
                            <p:childTnLst>
                              <p:par>
                                <p:cTn id="5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55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0"/>
                            </p:stCondLst>
                            <p:childTnLst>
                              <p:par>
                                <p:cTn id="6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23457E-6 L -1.11111E-6 0.25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0" grpId="0" animBg="1"/>
      <p:bldP spid="21" grpId="0" animBg="1"/>
      <p:bldP spid="23" grpId="0" animBg="1"/>
      <p:bldP spid="25" grpId="0" animBg="1"/>
      <p:bldP spid="2" grpId="0"/>
      <p:bldP spid="24" grpId="0"/>
      <p:bldP spid="37" grpId="0" animBg="1"/>
      <p:bldP spid="38" grpId="0" animBg="1"/>
      <p:bldP spid="22" grpId="0" animBg="1"/>
      <p:bldP spid="27" grpId="0"/>
      <p:bldP spid="28" grpId="0"/>
      <p:bldP spid="29" grpId="0"/>
      <p:bldP spid="16" grpId="0"/>
      <p:bldP spid="36" grpId="0"/>
      <p:bldP spid="41" grpId="0"/>
      <p:bldP spid="34" grpId="0"/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HowTo</a:t>
            </a:r>
            <a:r>
              <a:rPr lang="en-US" dirty="0"/>
              <a:t>: Nonsequential sequential GUID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9D839-0193-4957-8AAD-7C1E1BCC5E5B}"/>
              </a:ext>
            </a:extLst>
          </p:cNvPr>
          <p:cNvSpPr txBox="1"/>
          <p:nvPr/>
        </p:nvSpPr>
        <p:spPr>
          <a:xfrm>
            <a:off x="350043" y="1051965"/>
            <a:ext cx="84812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C++ function </a:t>
            </a:r>
            <a:r>
              <a:rPr lang="en-US" sz="3200" dirty="0" err="1"/>
              <a:t>UuidCreateSequential</a:t>
            </a:r>
            <a:r>
              <a:rPr lang="en-US" sz="3200" dirty="0"/>
              <a:t> is based on the </a:t>
            </a:r>
            <a:r>
              <a:rPr lang="en-US" sz="3200" b="1" dirty="0"/>
              <a:t>MAC address of the NIC</a:t>
            </a:r>
            <a:r>
              <a:rPr lang="en-US" sz="32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“Never use to identify an object that is not </a:t>
            </a:r>
            <a:r>
              <a:rPr lang="en-US" sz="3200" b="1" dirty="0"/>
              <a:t>strictly local to your computer</a:t>
            </a:r>
            <a:r>
              <a:rPr lang="en-US" sz="3200" dirty="0"/>
              <a:t>.“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Which may rule out any High Availability or portability! Scary!</a:t>
            </a:r>
          </a:p>
        </p:txBody>
      </p:sp>
    </p:spTree>
    <p:extLst>
      <p:ext uri="{BB962C8B-B14F-4D97-AF65-F5344CB8AC3E}">
        <p14:creationId xmlns:p14="http://schemas.microsoft.com/office/powerpoint/2010/main" val="1305200924"/>
      </p:ext>
    </p:extLst>
  </p:cSld>
  <p:clrMapOvr>
    <a:masterClrMapping/>
  </p:clrMapOvr>
</p:sld>
</file>

<file path=ppt/theme/theme1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4689</TotalTime>
  <Words>932</Words>
  <Application>Microsoft Office PowerPoint</Application>
  <PresentationFormat>On-screen Show (16:9)</PresentationFormat>
  <Paragraphs>143</Paragraphs>
  <Slides>28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Arial</vt:lpstr>
      <vt:lpstr>Calibri</vt:lpstr>
      <vt:lpstr>Calibri Light</vt:lpstr>
      <vt:lpstr>Consolas</vt:lpstr>
      <vt:lpstr>Gill Sans</vt:lpstr>
      <vt:lpstr>Segoe UI</vt:lpstr>
      <vt:lpstr>Segoe UI Light</vt:lpstr>
      <vt:lpstr>Segoe UI Semibold</vt:lpstr>
      <vt:lpstr>Segoe UI Semilight</vt:lpstr>
      <vt:lpstr>PASS 2013_SpeakerTemplate_16x9</vt:lpstr>
      <vt:lpstr>Office Theme</vt:lpstr>
      <vt:lpstr>Spooky SQL Show</vt:lpstr>
      <vt:lpstr>Agenda of  Terror</vt:lpstr>
      <vt:lpstr>Carnival of SQL Spookyness</vt:lpstr>
      <vt:lpstr>Fright #1</vt:lpstr>
      <vt:lpstr>Consequential newsequentialid()</vt:lpstr>
      <vt:lpstr>Consequential newsequentialid()</vt:lpstr>
      <vt:lpstr>Consequential newsequentialid()</vt:lpstr>
      <vt:lpstr>PowerPoint Presentation</vt:lpstr>
      <vt:lpstr>HowTo: Nonsequential sequential GUID</vt:lpstr>
      <vt:lpstr>Nonsequential sequential GUID? How?</vt:lpstr>
      <vt:lpstr>MAC change could even happen on reboot!</vt:lpstr>
      <vt:lpstr>Fright #2</vt:lpstr>
      <vt:lpstr>Foreign Keys Magic</vt:lpstr>
      <vt:lpstr>Foreign Keys Magic</vt:lpstr>
      <vt:lpstr>Foreign Keys Magic</vt:lpstr>
      <vt:lpstr>It’s Gone!</vt:lpstr>
      <vt:lpstr>My Horror at SQLSat Pensacola 2012</vt:lpstr>
      <vt:lpstr>Foreign Keys Mystery</vt:lpstr>
      <vt:lpstr>Foreign Keys Mystery</vt:lpstr>
      <vt:lpstr>Ever seen SSMS script out a FK like this?</vt:lpstr>
      <vt:lpstr>Mic Check Check </vt:lpstr>
      <vt:lpstr>Now NOT not_trusted</vt:lpstr>
      <vt:lpstr>Fright #3</vt:lpstr>
      <vt:lpstr>Float as PK</vt:lpstr>
      <vt:lpstr>Float is a floating point</vt:lpstr>
      <vt:lpstr>You Were Warned</vt:lpstr>
      <vt:lpstr>Float as PK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No more than 2 lines</dc:title>
  <dc:creator>Lana Montgomery</dc:creator>
  <cp:lastModifiedBy>william a</cp:lastModifiedBy>
  <cp:revision>1177</cp:revision>
  <dcterms:created xsi:type="dcterms:W3CDTF">2013-07-12T18:23:55Z</dcterms:created>
  <dcterms:modified xsi:type="dcterms:W3CDTF">2019-10-31T02:25:11Z</dcterms:modified>
</cp:coreProperties>
</file>